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 id="2147483763" r:id="rId2"/>
    <p:sldMasterId id="2147483784" r:id="rId3"/>
  </p:sldMasterIdLst>
  <p:notesMasterIdLst>
    <p:notesMasterId r:id="rId21"/>
  </p:notesMasterIdLst>
  <p:sldIdLst>
    <p:sldId id="292" r:id="rId4"/>
    <p:sldId id="285" r:id="rId5"/>
    <p:sldId id="286" r:id="rId6"/>
    <p:sldId id="287" r:id="rId7"/>
    <p:sldId id="288" r:id="rId8"/>
    <p:sldId id="289" r:id="rId9"/>
    <p:sldId id="290" r:id="rId10"/>
    <p:sldId id="291" r:id="rId11"/>
    <p:sldId id="302" r:id="rId12"/>
    <p:sldId id="294" r:id="rId13"/>
    <p:sldId id="295" r:id="rId14"/>
    <p:sldId id="296" r:id="rId15"/>
    <p:sldId id="297" r:id="rId16"/>
    <p:sldId id="303" r:id="rId17"/>
    <p:sldId id="299" r:id="rId18"/>
    <p:sldId id="300" r:id="rId19"/>
    <p:sldId id="304"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42" userDrawn="1">
          <p15:clr>
            <a:srgbClr val="A4A3A4"/>
          </p15:clr>
        </p15:guide>
        <p15:guide id="2" pos="71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8" autoAdjust="0"/>
    <p:restoredTop sz="94660"/>
  </p:normalViewPr>
  <p:slideViewPr>
    <p:cSldViewPr snapToGrid="0">
      <p:cViewPr>
        <p:scale>
          <a:sx n="81" d="100"/>
          <a:sy n="81" d="100"/>
        </p:scale>
        <p:origin x="-750" y="-36"/>
      </p:cViewPr>
      <p:guideLst>
        <p:guide orient="horz" pos="4042"/>
        <p:guide pos="719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856365-160B-449E-BAFF-5B334F9DB37B}" type="datetimeFigureOut">
              <a:rPr lang="it-IT" smtClean="0"/>
              <a:t>12/08/2020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719DB-07EA-4744-8A0F-BF0849E3E3B1}" type="slidenum">
              <a:rPr lang="it-IT" smtClean="0"/>
              <a:t>‹N›</a:t>
            </a:fld>
            <a:endParaRPr lang="it-IT"/>
          </a:p>
        </p:txBody>
      </p:sp>
    </p:spTree>
    <p:extLst>
      <p:ext uri="{BB962C8B-B14F-4D97-AF65-F5344CB8AC3E}">
        <p14:creationId xmlns:p14="http://schemas.microsoft.com/office/powerpoint/2010/main" val="2556371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1D7B6F-E65C-42E7-86A5-0A01C6C95227}"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1871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3BFAD6-F4D4-47E1-80DB-AE07EBECCDE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366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a:t>Fare clic per modificare lo stile del titolo</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BA19728-0534-4003-A3CA-90803A70A609}" type="datetime1">
              <a:rPr lang="it-IT" smtClean="0"/>
              <a:t>12/08/2020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5E05586-FEC1-4302-B38D-280ADECD1C1D}" type="slidenum">
              <a:rPr lang="it-IT" smtClean="0"/>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734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F2C3BA6-1695-40F7-9CAC-7556DBAB02F1}" type="datetime1">
              <a:rPr lang="it-IT" smtClean="0"/>
              <a:t>12/08/2020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2078589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0735122-25CA-4621-B90A-2E4906217420}" type="datetime1">
              <a:rPr lang="it-IT" smtClean="0"/>
              <a:t>12/08/2020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3647220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con immagine">
    <p:spTree>
      <p:nvGrpSpPr>
        <p:cNvPr id="1" name=""/>
        <p:cNvGrpSpPr/>
        <p:nvPr/>
      </p:nvGrpSpPr>
      <p:grpSpPr>
        <a:xfrm>
          <a:off x="0" y="0"/>
          <a:ext cx="0" cy="0"/>
          <a:chOff x="0" y="0"/>
          <a:chExt cx="0" cy="0"/>
        </a:xfrm>
      </p:grpSpPr>
      <p:grpSp>
        <p:nvGrpSpPr>
          <p:cNvPr id="25" name="Elemento grafico 23">
            <a:extLst>
              <a:ext uri="{FF2B5EF4-FFF2-40B4-BE49-F238E27FC236}">
                <a16:creationId xmlns:a16="http://schemas.microsoft.com/office/drawing/2014/main" xmlns="" id="{47C3B2E9-ECBE-41AD-AEEB-38E82FC382A0}"/>
              </a:ext>
            </a:extLst>
          </p:cNvPr>
          <p:cNvGrpSpPr/>
          <p:nvPr/>
        </p:nvGrpSpPr>
        <p:grpSpPr>
          <a:xfrm>
            <a:off x="-12700" y="-12700"/>
            <a:ext cx="12212320" cy="6882130"/>
            <a:chOff x="-12700" y="-12700"/>
            <a:chExt cx="12212320" cy="6882130"/>
          </a:xfrm>
        </p:grpSpPr>
        <p:sp>
          <p:nvSpPr>
            <p:cNvPr id="38" name="Figura a mano libera: Forma 37">
              <a:extLst>
                <a:ext uri="{FF2B5EF4-FFF2-40B4-BE49-F238E27FC236}">
                  <a16:creationId xmlns:a16="http://schemas.microsoft.com/office/drawing/2014/main" xmlns="" id="{FD75D72D-60C9-4FC2-B3B6-BBC407A1E87C}"/>
                </a:ext>
              </a:extLst>
            </p:cNvPr>
            <p:cNvSpPr/>
            <p:nvPr/>
          </p:nvSpPr>
          <p:spPr>
            <a:xfrm>
              <a:off x="6134100" y="2558390"/>
              <a:ext cx="6057900" cy="2717800"/>
            </a:xfrm>
            <a:custGeom>
              <a:avLst/>
              <a:gdLst>
                <a:gd name="connsiteX0" fmla="*/ 12700 w 6057900"/>
                <a:gd name="connsiteY0" fmla="*/ 1852320 h 2717800"/>
                <a:gd name="connsiteX1" fmla="*/ 6055360 w 6057900"/>
                <a:gd name="connsiteY1" fmla="*/ 2705760 h 2717800"/>
                <a:gd name="connsiteX2" fmla="*/ 6055360 w 6057900"/>
                <a:gd name="connsiteY2" fmla="*/ 664870 h 2717800"/>
                <a:gd name="connsiteX3" fmla="*/ 486410 w 6057900"/>
                <a:gd name="connsiteY3" fmla="*/ 33680 h 2717800"/>
                <a:gd name="connsiteX4" fmla="*/ 12700 w 6057900"/>
                <a:gd name="connsiteY4" fmla="*/ 1852320 h 271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900" h="2717800">
                  <a:moveTo>
                    <a:pt x="12700" y="1852320"/>
                  </a:moveTo>
                  <a:cubicBezTo>
                    <a:pt x="12700" y="1852320"/>
                    <a:pt x="1485900" y="1508150"/>
                    <a:pt x="6055360" y="2705760"/>
                  </a:cubicBezTo>
                  <a:lnTo>
                    <a:pt x="6055360" y="664870"/>
                  </a:lnTo>
                  <a:cubicBezTo>
                    <a:pt x="2434590" y="-165710"/>
                    <a:pt x="486410" y="33680"/>
                    <a:pt x="486410" y="33680"/>
                  </a:cubicBezTo>
                  <a:lnTo>
                    <a:pt x="12700" y="1852320"/>
                  </a:lnTo>
                  <a:close/>
                </a:path>
              </a:pathLst>
            </a:custGeom>
            <a:gradFill>
              <a:gsLst>
                <a:gs pos="0">
                  <a:schemeClr val="accent2">
                    <a:alpha val="5000"/>
                  </a:schemeClr>
                </a:gs>
                <a:gs pos="100000">
                  <a:schemeClr val="accent1">
                    <a:alpha val="40000"/>
                  </a:schemeClr>
                </a:gs>
              </a:gsLst>
              <a:lin ang="10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0" name="Figura a mano libera: Forma 39">
              <a:extLst>
                <a:ext uri="{FF2B5EF4-FFF2-40B4-BE49-F238E27FC236}">
                  <a16:creationId xmlns:a16="http://schemas.microsoft.com/office/drawing/2014/main" xmlns="" id="{6DDD47AF-7D6B-4DDA-844C-9F41D60507B7}"/>
                </a:ext>
              </a:extLst>
            </p:cNvPr>
            <p:cNvSpPr/>
            <p:nvPr/>
          </p:nvSpPr>
          <p:spPr>
            <a:xfrm>
              <a:off x="5767070" y="5688330"/>
              <a:ext cx="1130300" cy="1181100"/>
            </a:xfrm>
            <a:custGeom>
              <a:avLst/>
              <a:gdLst>
                <a:gd name="connsiteX0" fmla="*/ 1127760 w 1130300"/>
                <a:gd name="connsiteY0" fmla="*/ 12700 h 1181100"/>
                <a:gd name="connsiteX1" fmla="*/ 1127760 w 1130300"/>
                <a:gd name="connsiteY1" fmla="*/ 12700 h 1181100"/>
                <a:gd name="connsiteX2" fmla="*/ 547370 w 1130300"/>
                <a:gd name="connsiteY2" fmla="*/ 491490 h 1181100"/>
                <a:gd name="connsiteX3" fmla="*/ 12700 w 1130300"/>
                <a:gd name="connsiteY3" fmla="*/ 1169670 h 1181100"/>
                <a:gd name="connsiteX4" fmla="*/ 435610 w 1130300"/>
                <a:gd name="connsiteY4" fmla="*/ 1169670 h 1181100"/>
                <a:gd name="connsiteX5" fmla="*/ 835660 w 1130300"/>
                <a:gd name="connsiteY5" fmla="*/ 67056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300" h="1181100">
                  <a:moveTo>
                    <a:pt x="1127760" y="12700"/>
                  </a:moveTo>
                  <a:lnTo>
                    <a:pt x="1127760" y="12700"/>
                  </a:lnTo>
                  <a:lnTo>
                    <a:pt x="547370" y="491490"/>
                  </a:lnTo>
                  <a:lnTo>
                    <a:pt x="12700" y="1169670"/>
                  </a:lnTo>
                  <a:lnTo>
                    <a:pt x="435610" y="1169670"/>
                  </a:lnTo>
                  <a:lnTo>
                    <a:pt x="835660" y="670560"/>
                  </a:lnTo>
                  <a:close/>
                </a:path>
              </a:pathLst>
            </a:custGeom>
            <a:gradFill>
              <a:gsLst>
                <a:gs pos="100000">
                  <a:schemeClr val="accent3">
                    <a:alpha val="20000"/>
                  </a:schemeClr>
                </a:gs>
                <a:gs pos="0">
                  <a:schemeClr val="accent3">
                    <a:alpha val="5000"/>
                  </a:schemeClr>
                </a:gs>
              </a:gsLst>
              <a:lin ang="74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1" name="Figura a mano libera: Forma 40">
              <a:extLst>
                <a:ext uri="{FF2B5EF4-FFF2-40B4-BE49-F238E27FC236}">
                  <a16:creationId xmlns:a16="http://schemas.microsoft.com/office/drawing/2014/main" xmlns="" id="{AB869A0C-2A0A-4F44-91DF-7D2812AC06CB}"/>
                </a:ext>
              </a:extLst>
            </p:cNvPr>
            <p:cNvSpPr/>
            <p:nvPr/>
          </p:nvSpPr>
          <p:spPr>
            <a:xfrm>
              <a:off x="-12700" y="492760"/>
              <a:ext cx="2692400" cy="762000"/>
            </a:xfrm>
            <a:custGeom>
              <a:avLst/>
              <a:gdLst>
                <a:gd name="connsiteX0" fmla="*/ 12700 w 2692400"/>
                <a:gd name="connsiteY0" fmla="*/ 429260 h 762000"/>
                <a:gd name="connsiteX1" fmla="*/ 12700 w 2692400"/>
                <a:gd name="connsiteY1" fmla="*/ 759460 h 762000"/>
                <a:gd name="connsiteX2" fmla="*/ 2044700 w 2692400"/>
                <a:gd name="connsiteY2" fmla="*/ 334010 h 762000"/>
                <a:gd name="connsiteX3" fmla="*/ 2689860 w 2692400"/>
                <a:gd name="connsiteY3" fmla="*/ 12700 h 762000"/>
                <a:gd name="connsiteX4" fmla="*/ 2689860 w 2692400"/>
                <a:gd name="connsiteY4" fmla="*/ 12700 h 762000"/>
                <a:gd name="connsiteX5" fmla="*/ 1936750 w 2692400"/>
                <a:gd name="connsiteY5" fmla="*/ 127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2400" h="762000">
                  <a:moveTo>
                    <a:pt x="12700" y="429260"/>
                  </a:moveTo>
                  <a:lnTo>
                    <a:pt x="12700" y="759460"/>
                  </a:lnTo>
                  <a:lnTo>
                    <a:pt x="2044700" y="334010"/>
                  </a:lnTo>
                  <a:lnTo>
                    <a:pt x="2689860" y="12700"/>
                  </a:lnTo>
                  <a:lnTo>
                    <a:pt x="2689860" y="12700"/>
                  </a:lnTo>
                  <a:lnTo>
                    <a:pt x="1936750" y="12700"/>
                  </a:lnTo>
                  <a:close/>
                </a:path>
              </a:pathLst>
            </a:custGeom>
            <a:gradFill>
              <a:gsLst>
                <a:gs pos="100000">
                  <a:schemeClr val="tx2">
                    <a:alpha val="20000"/>
                  </a:schemeClr>
                </a:gs>
                <a:gs pos="0">
                  <a:schemeClr val="tx2">
                    <a:alpha val="5000"/>
                  </a:schemeClr>
                </a:gs>
              </a:gsLst>
              <a:lin ang="98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6" name="Figura a mano libera: Forma 35">
              <a:extLst>
                <a:ext uri="{FF2B5EF4-FFF2-40B4-BE49-F238E27FC236}">
                  <a16:creationId xmlns:a16="http://schemas.microsoft.com/office/drawing/2014/main" xmlns="" id="{863DDEEC-D329-48E8-AB64-F011639C386A}"/>
                </a:ext>
              </a:extLst>
            </p:cNvPr>
            <p:cNvSpPr/>
            <p:nvPr/>
          </p:nvSpPr>
          <p:spPr>
            <a:xfrm>
              <a:off x="7642860" y="-12700"/>
              <a:ext cx="1282700" cy="1231900"/>
            </a:xfrm>
            <a:custGeom>
              <a:avLst/>
              <a:gdLst>
                <a:gd name="connsiteX0" fmla="*/ 12700 w 1282700"/>
                <a:gd name="connsiteY0" fmla="*/ 1226820 h 1231900"/>
                <a:gd name="connsiteX1" fmla="*/ 613410 w 1282700"/>
                <a:gd name="connsiteY1" fmla="*/ 773430 h 1231900"/>
                <a:gd name="connsiteX2" fmla="*/ 1270000 w 1282700"/>
                <a:gd name="connsiteY2" fmla="*/ 12700 h 1231900"/>
                <a:gd name="connsiteX3" fmla="*/ 831850 w 1282700"/>
                <a:gd name="connsiteY3" fmla="*/ 12700 h 1231900"/>
                <a:gd name="connsiteX4" fmla="*/ 334010 w 1282700"/>
                <a:gd name="connsiteY4" fmla="*/ 58166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700" h="1231900">
                  <a:moveTo>
                    <a:pt x="12700" y="1226820"/>
                  </a:moveTo>
                  <a:lnTo>
                    <a:pt x="613410" y="773430"/>
                  </a:lnTo>
                  <a:lnTo>
                    <a:pt x="1270000" y="12700"/>
                  </a:lnTo>
                  <a:lnTo>
                    <a:pt x="831850" y="12700"/>
                  </a:lnTo>
                  <a:lnTo>
                    <a:pt x="334010" y="581660"/>
                  </a:lnTo>
                  <a:close/>
                </a:path>
              </a:pathLst>
            </a:custGeom>
            <a:gradFill>
              <a:gsLst>
                <a:gs pos="100000">
                  <a:schemeClr val="bg2">
                    <a:alpha val="20000"/>
                  </a:schemeClr>
                </a:gs>
                <a:gs pos="0">
                  <a:schemeClr val="bg2">
                    <a:alpha val="5000"/>
                  </a:schemeClr>
                </a:gs>
              </a:gsLst>
              <a:lin ang="312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7" name="Figura a mano libera: Forma 36">
              <a:extLst>
                <a:ext uri="{FF2B5EF4-FFF2-40B4-BE49-F238E27FC236}">
                  <a16:creationId xmlns:a16="http://schemas.microsoft.com/office/drawing/2014/main" xmlns="" id="{B7B80AAE-AECF-4ED8-AF96-F4934E33F6FD}"/>
                </a:ext>
              </a:extLst>
            </p:cNvPr>
            <p:cNvSpPr/>
            <p:nvPr/>
          </p:nvSpPr>
          <p:spPr>
            <a:xfrm>
              <a:off x="8820150" y="-12700"/>
              <a:ext cx="2349500" cy="1943100"/>
            </a:xfrm>
            <a:custGeom>
              <a:avLst/>
              <a:gdLst>
                <a:gd name="connsiteX0" fmla="*/ 12700 w 2349500"/>
                <a:gd name="connsiteY0" fmla="*/ 1560830 h 1943100"/>
                <a:gd name="connsiteX1" fmla="*/ 1536700 w 2349500"/>
                <a:gd name="connsiteY1" fmla="*/ 1941830 h 1943100"/>
                <a:gd name="connsiteX2" fmla="*/ 2346960 w 2349500"/>
                <a:gd name="connsiteY2" fmla="*/ 68580 h 1943100"/>
                <a:gd name="connsiteX3" fmla="*/ 1965960 w 2349500"/>
                <a:gd name="connsiteY3" fmla="*/ 12700 h 1943100"/>
                <a:gd name="connsiteX4" fmla="*/ 939800 w 2349500"/>
                <a:gd name="connsiteY4" fmla="*/ 12700 h 1943100"/>
                <a:gd name="connsiteX5" fmla="*/ 12700 w 2349500"/>
                <a:gd name="connsiteY5" fmla="*/ 156083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9500" h="1943100">
                  <a:moveTo>
                    <a:pt x="12700" y="1560830"/>
                  </a:moveTo>
                  <a:cubicBezTo>
                    <a:pt x="12700" y="1560830"/>
                    <a:pt x="1094740" y="1871980"/>
                    <a:pt x="1536700" y="1941830"/>
                  </a:cubicBezTo>
                  <a:cubicBezTo>
                    <a:pt x="2020570" y="1625600"/>
                    <a:pt x="2346960" y="68580"/>
                    <a:pt x="2346960" y="68580"/>
                  </a:cubicBezTo>
                  <a:cubicBezTo>
                    <a:pt x="2346960" y="68580"/>
                    <a:pt x="2222500" y="40640"/>
                    <a:pt x="1965960" y="12700"/>
                  </a:cubicBezTo>
                  <a:lnTo>
                    <a:pt x="939800" y="12700"/>
                  </a:lnTo>
                  <a:cubicBezTo>
                    <a:pt x="664210" y="1154430"/>
                    <a:pt x="12700" y="1560830"/>
                    <a:pt x="12700" y="1560830"/>
                  </a:cubicBezTo>
                  <a:close/>
                </a:path>
              </a:pathLst>
            </a:custGeom>
            <a:gradFill>
              <a:gsLst>
                <a:gs pos="0">
                  <a:schemeClr val="accent3">
                    <a:alpha val="40000"/>
                  </a:schemeClr>
                </a:gs>
                <a:gs pos="100000">
                  <a:schemeClr val="accent3">
                    <a:alpha val="5000"/>
                  </a:schemeClr>
                </a:gs>
              </a:gsLst>
              <a:lin ang="59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9" name="Figura a mano libera: Forma 38">
              <a:extLst>
                <a:ext uri="{FF2B5EF4-FFF2-40B4-BE49-F238E27FC236}">
                  <a16:creationId xmlns:a16="http://schemas.microsoft.com/office/drawing/2014/main" xmlns="" id="{DC335455-9900-4BAE-AB3E-1CA284A4BA15}"/>
                </a:ext>
              </a:extLst>
            </p:cNvPr>
            <p:cNvSpPr/>
            <p:nvPr/>
          </p:nvSpPr>
          <p:spPr>
            <a:xfrm>
              <a:off x="7265670" y="5240886"/>
              <a:ext cx="4927600" cy="1193800"/>
            </a:xfrm>
            <a:custGeom>
              <a:avLst/>
              <a:gdLst>
                <a:gd name="connsiteX0" fmla="*/ 204470 w 4927600"/>
                <a:gd name="connsiteY0" fmla="*/ 13105 h 1193800"/>
                <a:gd name="connsiteX1" fmla="*/ 12700 w 4927600"/>
                <a:gd name="connsiteY1" fmla="*/ 786535 h 1193800"/>
                <a:gd name="connsiteX2" fmla="*/ 4923790 w 4927600"/>
                <a:gd name="connsiteY2" fmla="*/ 1181505 h 1193800"/>
                <a:gd name="connsiteX3" fmla="*/ 4923790 w 4927600"/>
                <a:gd name="connsiteY3" fmla="*/ 366164 h 1193800"/>
                <a:gd name="connsiteX4" fmla="*/ 204470 w 4927600"/>
                <a:gd name="connsiteY4" fmla="*/ 13105 h 1193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600" h="1193800">
                  <a:moveTo>
                    <a:pt x="204470" y="13105"/>
                  </a:moveTo>
                  <a:lnTo>
                    <a:pt x="12700" y="786535"/>
                  </a:lnTo>
                  <a:cubicBezTo>
                    <a:pt x="12700" y="786535"/>
                    <a:pt x="2622550" y="715414"/>
                    <a:pt x="4923790" y="1181505"/>
                  </a:cubicBezTo>
                  <a:lnTo>
                    <a:pt x="4923790" y="366164"/>
                  </a:lnTo>
                  <a:cubicBezTo>
                    <a:pt x="2410461" y="-13565"/>
                    <a:pt x="204470" y="13105"/>
                    <a:pt x="204470" y="13105"/>
                  </a:cubicBezTo>
                  <a:close/>
                </a:path>
              </a:pathLst>
            </a:custGeom>
            <a:gradFill>
              <a:gsLst>
                <a:gs pos="100000">
                  <a:schemeClr val="tx2">
                    <a:alpha val="40000"/>
                  </a:schemeClr>
                </a:gs>
                <a:gs pos="0">
                  <a:schemeClr val="tx2">
                    <a:alpha val="5000"/>
                  </a:schemeClr>
                </a:gs>
              </a:gsLst>
              <a:lin ang="90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6" name="Figura a mano libera: Forma 25">
              <a:extLst>
                <a:ext uri="{FF2B5EF4-FFF2-40B4-BE49-F238E27FC236}">
                  <a16:creationId xmlns:a16="http://schemas.microsoft.com/office/drawing/2014/main" xmlns="" id="{7997994A-3EFC-4653-B5D9-345ADEF9A1E8}"/>
                </a:ext>
              </a:extLst>
            </p:cNvPr>
            <p:cNvSpPr/>
            <p:nvPr/>
          </p:nvSpPr>
          <p:spPr>
            <a:xfrm>
              <a:off x="0" y="4398010"/>
              <a:ext cx="6605059" cy="2459990"/>
            </a:xfrm>
            <a:custGeom>
              <a:avLst/>
              <a:gdLst>
                <a:gd name="connsiteX0" fmla="*/ 6399530 w 6616700"/>
                <a:gd name="connsiteY0" fmla="*/ 12700 h 2476500"/>
                <a:gd name="connsiteX1" fmla="*/ 12700 w 6616700"/>
                <a:gd name="connsiteY1" fmla="*/ 1666240 h 2476500"/>
                <a:gd name="connsiteX2" fmla="*/ 12700 w 6616700"/>
                <a:gd name="connsiteY2" fmla="*/ 2472690 h 2476500"/>
                <a:gd name="connsiteX3" fmla="*/ 1996440 w 6616700"/>
                <a:gd name="connsiteY3" fmla="*/ 2472690 h 2476500"/>
                <a:gd name="connsiteX4" fmla="*/ 6606540 w 6616700"/>
                <a:gd name="connsiteY4" fmla="*/ 1192530 h 2476500"/>
                <a:gd name="connsiteX5" fmla="*/ 6399530 w 6616700"/>
                <a:gd name="connsiteY5" fmla="*/ 12700 h 247650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57391 h 2459990"/>
                <a:gd name="connsiteX5" fmla="*/ 6386830 w 6605059"/>
                <a:gd name="connsiteY5" fmla="*/ 0 h 245999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48976 h 2459990"/>
                <a:gd name="connsiteX5" fmla="*/ 6386830 w 6605059"/>
                <a:gd name="connsiteY5" fmla="*/ 0 h 245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5059" h="2459990">
                  <a:moveTo>
                    <a:pt x="6386830" y="0"/>
                  </a:moveTo>
                  <a:cubicBezTo>
                    <a:pt x="2965450" y="420370"/>
                    <a:pt x="524510" y="1424940"/>
                    <a:pt x="0" y="1653540"/>
                  </a:cubicBezTo>
                  <a:lnTo>
                    <a:pt x="0" y="2459990"/>
                  </a:lnTo>
                  <a:lnTo>
                    <a:pt x="1983740" y="2459990"/>
                  </a:lnTo>
                  <a:cubicBezTo>
                    <a:pt x="3195320" y="2000250"/>
                    <a:pt x="4846109" y="1442346"/>
                    <a:pt x="6605059" y="1148976"/>
                  </a:cubicBezTo>
                  <a:cubicBezTo>
                    <a:pt x="6526319" y="682886"/>
                    <a:pt x="6478270" y="457200"/>
                    <a:pt x="6386830" y="0"/>
                  </a:cubicBezTo>
                  <a:close/>
                </a:path>
              </a:pathLst>
            </a:custGeom>
            <a:gradFill>
              <a:gsLst>
                <a:gs pos="100000">
                  <a:schemeClr val="bg2">
                    <a:alpha val="40000"/>
                  </a:schemeClr>
                </a:gs>
                <a:gs pos="0">
                  <a:schemeClr val="accent5">
                    <a:alpha val="5000"/>
                  </a:schemeClr>
                </a:gs>
              </a:gsLst>
              <a:lin ang="5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7" name="Figura a mano libera: Forma 26">
              <a:extLst>
                <a:ext uri="{FF2B5EF4-FFF2-40B4-BE49-F238E27FC236}">
                  <a16:creationId xmlns:a16="http://schemas.microsoft.com/office/drawing/2014/main" xmlns="" id="{F2CC930F-B5EF-486A-A896-75D6B8DDAD09}"/>
                </a:ext>
              </a:extLst>
            </p:cNvPr>
            <p:cNvSpPr/>
            <p:nvPr/>
          </p:nvSpPr>
          <p:spPr>
            <a:xfrm>
              <a:off x="-12700" y="741680"/>
              <a:ext cx="6629400" cy="5981700"/>
            </a:xfrm>
            <a:custGeom>
              <a:avLst/>
              <a:gdLst>
                <a:gd name="connsiteX0" fmla="*/ 5783580 w 6629400"/>
                <a:gd name="connsiteY0" fmla="*/ 12700 h 5981700"/>
                <a:gd name="connsiteX1" fmla="*/ 12700 w 6629400"/>
                <a:gd name="connsiteY1" fmla="*/ 1029970 h 5981700"/>
                <a:gd name="connsiteX2" fmla="*/ 12700 w 6629400"/>
                <a:gd name="connsiteY2" fmla="*/ 5971540 h 5981700"/>
                <a:gd name="connsiteX3" fmla="*/ 6620510 w 6629400"/>
                <a:gd name="connsiteY3" fmla="*/ 4806950 h 5981700"/>
              </a:gdLst>
              <a:ahLst/>
              <a:cxnLst>
                <a:cxn ang="0">
                  <a:pos x="connsiteX0" y="connsiteY0"/>
                </a:cxn>
                <a:cxn ang="0">
                  <a:pos x="connsiteX1" y="connsiteY1"/>
                </a:cxn>
                <a:cxn ang="0">
                  <a:pos x="connsiteX2" y="connsiteY2"/>
                </a:cxn>
                <a:cxn ang="0">
                  <a:pos x="connsiteX3" y="connsiteY3"/>
                </a:cxn>
              </a:cxnLst>
              <a:rect l="l" t="t" r="r" b="b"/>
              <a:pathLst>
                <a:path w="6629400" h="5981700">
                  <a:moveTo>
                    <a:pt x="5783580" y="12700"/>
                  </a:moveTo>
                  <a:lnTo>
                    <a:pt x="12700" y="1029970"/>
                  </a:lnTo>
                  <a:lnTo>
                    <a:pt x="12700" y="5971540"/>
                  </a:lnTo>
                  <a:lnTo>
                    <a:pt x="6620510" y="4806950"/>
                  </a:lnTo>
                  <a:close/>
                </a:path>
              </a:pathLst>
            </a:custGeom>
            <a:gradFill flip="none" rotWithShape="1">
              <a:gsLst>
                <a:gs pos="0">
                  <a:schemeClr val="bg2"/>
                </a:gs>
                <a:gs pos="100000">
                  <a:schemeClr val="accent5"/>
                </a:gs>
              </a:gsLst>
              <a:lin ang="2700000" scaled="0"/>
              <a:tileRect/>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791B94BC-A2EC-4D50-B423-764E53B13BE7}"/>
                </a:ext>
              </a:extLst>
            </p:cNvPr>
            <p:cNvSpPr/>
            <p:nvPr/>
          </p:nvSpPr>
          <p:spPr>
            <a:xfrm>
              <a:off x="7533640" y="-12700"/>
              <a:ext cx="1676400" cy="1549400"/>
            </a:xfrm>
            <a:custGeom>
              <a:avLst/>
              <a:gdLst>
                <a:gd name="connsiteX0" fmla="*/ 1123950 w 1676400"/>
                <a:gd name="connsiteY0" fmla="*/ 12700 h 1549400"/>
                <a:gd name="connsiteX1" fmla="*/ 12700 w 1676400"/>
                <a:gd name="connsiteY1" fmla="*/ 1268730 h 1549400"/>
                <a:gd name="connsiteX2" fmla="*/ 320040 w 1676400"/>
                <a:gd name="connsiteY2" fmla="*/ 1541780 h 1549400"/>
                <a:gd name="connsiteX3" fmla="*/ 1672590 w 1676400"/>
                <a:gd name="connsiteY3" fmla="*/ 12700 h 1549400"/>
              </a:gdLst>
              <a:ahLst/>
              <a:cxnLst>
                <a:cxn ang="0">
                  <a:pos x="connsiteX0" y="connsiteY0"/>
                </a:cxn>
                <a:cxn ang="0">
                  <a:pos x="connsiteX1" y="connsiteY1"/>
                </a:cxn>
                <a:cxn ang="0">
                  <a:pos x="connsiteX2" y="connsiteY2"/>
                </a:cxn>
                <a:cxn ang="0">
                  <a:pos x="connsiteX3" y="connsiteY3"/>
                </a:cxn>
              </a:cxnLst>
              <a:rect l="l" t="t" r="r" b="b"/>
              <a:pathLst>
                <a:path w="1676400" h="1549400">
                  <a:moveTo>
                    <a:pt x="1123950" y="12700"/>
                  </a:moveTo>
                  <a:lnTo>
                    <a:pt x="12700" y="1268730"/>
                  </a:lnTo>
                  <a:lnTo>
                    <a:pt x="320040" y="1541780"/>
                  </a:lnTo>
                  <a:lnTo>
                    <a:pt x="1672590" y="12700"/>
                  </a:lnTo>
                  <a:close/>
                </a:path>
              </a:pathLst>
            </a:custGeom>
            <a:blipFill>
              <a:blip r:embed="rId2"/>
              <a:srcRect/>
              <a:stretch>
                <a:fillRect l="8684" t="-98206" r="-65455" b="7644"/>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5D578B85-2A30-4840-8B68-DDDE2A2DF6B6}"/>
                </a:ext>
              </a:extLst>
            </p:cNvPr>
            <p:cNvSpPr/>
            <p:nvPr/>
          </p:nvSpPr>
          <p:spPr>
            <a:xfrm>
              <a:off x="-12700" y="431800"/>
              <a:ext cx="2921000" cy="1041400"/>
            </a:xfrm>
            <a:custGeom>
              <a:avLst/>
              <a:gdLst>
                <a:gd name="connsiteX0" fmla="*/ 12700 w 2921000"/>
                <a:gd name="connsiteY0" fmla="*/ 1031240 h 1041400"/>
                <a:gd name="connsiteX1" fmla="*/ 2912110 w 2921000"/>
                <a:gd name="connsiteY1" fmla="*/ 415290 h 1041400"/>
                <a:gd name="connsiteX2" fmla="*/ 2827020 w 2921000"/>
                <a:gd name="connsiteY2" fmla="*/ 12700 h 1041400"/>
                <a:gd name="connsiteX3" fmla="*/ 12700 w 2921000"/>
                <a:gd name="connsiteY3" fmla="*/ 610870 h 1041400"/>
              </a:gdLst>
              <a:ahLst/>
              <a:cxnLst>
                <a:cxn ang="0">
                  <a:pos x="connsiteX0" y="connsiteY0"/>
                </a:cxn>
                <a:cxn ang="0">
                  <a:pos x="connsiteX1" y="connsiteY1"/>
                </a:cxn>
                <a:cxn ang="0">
                  <a:pos x="connsiteX2" y="connsiteY2"/>
                </a:cxn>
                <a:cxn ang="0">
                  <a:pos x="connsiteX3" y="connsiteY3"/>
                </a:cxn>
              </a:cxnLst>
              <a:rect l="l" t="t" r="r" b="b"/>
              <a:pathLst>
                <a:path w="2921000" h="1041400">
                  <a:moveTo>
                    <a:pt x="12700" y="1031240"/>
                  </a:moveTo>
                  <a:lnTo>
                    <a:pt x="2912110" y="415290"/>
                  </a:lnTo>
                  <a:lnTo>
                    <a:pt x="2827020" y="12700"/>
                  </a:lnTo>
                  <a:lnTo>
                    <a:pt x="12700" y="610870"/>
                  </a:lnTo>
                  <a:close/>
                </a:path>
              </a:pathLst>
            </a:custGeom>
            <a:blipFill>
              <a:blip r:embed="rId3"/>
              <a:srcRect/>
              <a:stretch>
                <a:fillRect l="-32063" t="15838" r="1073" b="-15838"/>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9E87D68E-7B06-4D4A-BAE3-650770DBFBE6}"/>
                </a:ext>
              </a:extLst>
            </p:cNvPr>
            <p:cNvSpPr/>
            <p:nvPr/>
          </p:nvSpPr>
          <p:spPr>
            <a:xfrm>
              <a:off x="5916930" y="5568950"/>
              <a:ext cx="1358900" cy="1295400"/>
            </a:xfrm>
            <a:custGeom>
              <a:avLst/>
              <a:gdLst>
                <a:gd name="connsiteX0" fmla="*/ 12700 w 1358900"/>
                <a:gd name="connsiteY0" fmla="*/ 1289050 h 1295400"/>
                <a:gd name="connsiteX1" fmla="*/ 538480 w 1358900"/>
                <a:gd name="connsiteY1" fmla="*/ 1289050 h 1295400"/>
                <a:gd name="connsiteX2" fmla="*/ 1350010 w 1358900"/>
                <a:gd name="connsiteY2" fmla="*/ 269240 h 1295400"/>
                <a:gd name="connsiteX3" fmla="*/ 1028700 w 1358900"/>
                <a:gd name="connsiteY3" fmla="*/ 12700 h 1295400"/>
              </a:gdLst>
              <a:ahLst/>
              <a:cxnLst>
                <a:cxn ang="0">
                  <a:pos x="connsiteX0" y="connsiteY0"/>
                </a:cxn>
                <a:cxn ang="0">
                  <a:pos x="connsiteX1" y="connsiteY1"/>
                </a:cxn>
                <a:cxn ang="0">
                  <a:pos x="connsiteX2" y="connsiteY2"/>
                </a:cxn>
                <a:cxn ang="0">
                  <a:pos x="connsiteX3" y="connsiteY3"/>
                </a:cxn>
              </a:cxnLst>
              <a:rect l="l" t="t" r="r" b="b"/>
              <a:pathLst>
                <a:path w="1358900" h="1295400">
                  <a:moveTo>
                    <a:pt x="12700" y="1289050"/>
                  </a:moveTo>
                  <a:lnTo>
                    <a:pt x="538480" y="1289050"/>
                  </a:lnTo>
                  <a:lnTo>
                    <a:pt x="1350010" y="269240"/>
                  </a:lnTo>
                  <a:lnTo>
                    <a:pt x="1028700" y="12700"/>
                  </a:lnTo>
                  <a:close/>
                </a:path>
              </a:pathLst>
            </a:custGeom>
            <a:blipFill>
              <a:blip r:embed="rId4"/>
              <a:srcRect/>
              <a:stretch>
                <a:fillRect l="-121206" t="11183" r="13010" b="-182361"/>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1" name="Figura a mano libera: Forma 30">
              <a:extLst>
                <a:ext uri="{FF2B5EF4-FFF2-40B4-BE49-F238E27FC236}">
                  <a16:creationId xmlns:a16="http://schemas.microsoft.com/office/drawing/2014/main" xmlns="" id="{70744E0D-4320-4203-ABA0-DC9D0B329E16}"/>
                </a:ext>
              </a:extLst>
            </p:cNvPr>
            <p:cNvSpPr/>
            <p:nvPr/>
          </p:nvSpPr>
          <p:spPr>
            <a:xfrm>
              <a:off x="7754620" y="4657090"/>
              <a:ext cx="4445000" cy="1765300"/>
            </a:xfrm>
            <a:custGeom>
              <a:avLst/>
              <a:gdLst>
                <a:gd name="connsiteX0" fmla="*/ 187961 w 4445000"/>
                <a:gd name="connsiteY0" fmla="*/ 12700 h 1765300"/>
                <a:gd name="connsiteX1" fmla="*/ 12700 w 4445000"/>
                <a:gd name="connsiteY1" fmla="*/ 859790 h 1765300"/>
                <a:gd name="connsiteX2" fmla="*/ 4434840 w 4445000"/>
                <a:gd name="connsiteY2" fmla="*/ 1753870 h 1765300"/>
                <a:gd name="connsiteX3" fmla="*/ 4434840 w 4445000"/>
                <a:gd name="connsiteY3" fmla="*/ 871220 h 1765300"/>
              </a:gdLst>
              <a:ahLst/>
              <a:cxnLst>
                <a:cxn ang="0">
                  <a:pos x="connsiteX0" y="connsiteY0"/>
                </a:cxn>
                <a:cxn ang="0">
                  <a:pos x="connsiteX1" y="connsiteY1"/>
                </a:cxn>
                <a:cxn ang="0">
                  <a:pos x="connsiteX2" y="connsiteY2"/>
                </a:cxn>
                <a:cxn ang="0">
                  <a:pos x="connsiteX3" y="connsiteY3"/>
                </a:cxn>
              </a:cxnLst>
              <a:rect l="l" t="t" r="r" b="b"/>
              <a:pathLst>
                <a:path w="4445000" h="1765300">
                  <a:moveTo>
                    <a:pt x="187961" y="12700"/>
                  </a:moveTo>
                  <a:lnTo>
                    <a:pt x="12700" y="859790"/>
                  </a:lnTo>
                  <a:lnTo>
                    <a:pt x="4434840" y="1753870"/>
                  </a:lnTo>
                  <a:lnTo>
                    <a:pt x="4434840" y="871220"/>
                  </a:lnTo>
                  <a:close/>
                </a:path>
              </a:pathLst>
            </a:custGeom>
            <a:gradFill>
              <a:gsLst>
                <a:gs pos="100000">
                  <a:schemeClr val="tx1"/>
                </a:gs>
                <a:gs pos="0">
                  <a:schemeClr val="tx2"/>
                </a:gs>
              </a:gsLst>
              <a:lin ang="90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2" name="Figura a mano libera: Forma 31">
              <a:extLst>
                <a:ext uri="{FF2B5EF4-FFF2-40B4-BE49-F238E27FC236}">
                  <a16:creationId xmlns:a16="http://schemas.microsoft.com/office/drawing/2014/main" xmlns="" id="{388CFBA9-D870-41CC-A059-97970304A115}"/>
                </a:ext>
              </a:extLst>
            </p:cNvPr>
            <p:cNvSpPr/>
            <p:nvPr/>
          </p:nvSpPr>
          <p:spPr>
            <a:xfrm>
              <a:off x="6718300" y="1951990"/>
              <a:ext cx="5473700" cy="3289300"/>
            </a:xfrm>
            <a:custGeom>
              <a:avLst/>
              <a:gdLst>
                <a:gd name="connsiteX0" fmla="*/ 5471160 w 5473700"/>
                <a:gd name="connsiteY0" fmla="*/ 1239520 h 3289300"/>
                <a:gd name="connsiteX1" fmla="*/ 513080 w 5473700"/>
                <a:gd name="connsiteY1" fmla="*/ 12700 h 3289300"/>
                <a:gd name="connsiteX2" fmla="*/ 12700 w 5473700"/>
                <a:gd name="connsiteY2" fmla="*/ 1934210 h 3289300"/>
                <a:gd name="connsiteX3" fmla="*/ 5471160 w 5473700"/>
                <a:gd name="connsiteY3" fmla="*/ 3285490 h 3289300"/>
              </a:gdLst>
              <a:ahLst/>
              <a:cxnLst>
                <a:cxn ang="0">
                  <a:pos x="connsiteX0" y="connsiteY0"/>
                </a:cxn>
                <a:cxn ang="0">
                  <a:pos x="connsiteX1" y="connsiteY1"/>
                </a:cxn>
                <a:cxn ang="0">
                  <a:pos x="connsiteX2" y="connsiteY2"/>
                </a:cxn>
                <a:cxn ang="0">
                  <a:pos x="connsiteX3" y="connsiteY3"/>
                </a:cxn>
              </a:cxnLst>
              <a:rect l="l" t="t" r="r" b="b"/>
              <a:pathLst>
                <a:path w="5473700" h="3289300">
                  <a:moveTo>
                    <a:pt x="5471160" y="1239520"/>
                  </a:moveTo>
                  <a:lnTo>
                    <a:pt x="513080" y="12700"/>
                  </a:lnTo>
                  <a:lnTo>
                    <a:pt x="12700" y="1934210"/>
                  </a:lnTo>
                  <a:lnTo>
                    <a:pt x="5471160" y="3285490"/>
                  </a:lnTo>
                  <a:close/>
                </a:path>
              </a:pathLst>
            </a:custGeom>
            <a:gradFill>
              <a:gsLst>
                <a:gs pos="100000">
                  <a:schemeClr val="accent2"/>
                </a:gs>
                <a:gs pos="0">
                  <a:schemeClr val="accent1"/>
                </a:gs>
              </a:gsLst>
              <a:lin ang="104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6A242F88-3014-41DD-BA5C-BEE53C5FBC5C}"/>
                </a:ext>
              </a:extLst>
            </p:cNvPr>
            <p:cNvSpPr/>
            <p:nvPr/>
          </p:nvSpPr>
          <p:spPr>
            <a:xfrm>
              <a:off x="-12700" y="1065530"/>
              <a:ext cx="6286500" cy="5397500"/>
            </a:xfrm>
            <a:custGeom>
              <a:avLst/>
              <a:gdLst>
                <a:gd name="connsiteX0" fmla="*/ 12700 w 6286500"/>
                <a:gd name="connsiteY0" fmla="*/ 1008380 h 5397500"/>
                <a:gd name="connsiteX1" fmla="*/ 12700 w 6286500"/>
                <a:gd name="connsiteY1" fmla="*/ 1046480 h 5397500"/>
                <a:gd name="connsiteX2" fmla="*/ 5509260 w 6286500"/>
                <a:gd name="connsiteY2" fmla="*/ 57150 h 5397500"/>
                <a:gd name="connsiteX3" fmla="*/ 6238240 w 6286500"/>
                <a:gd name="connsiteY3" fmla="*/ 4236720 h 5397500"/>
                <a:gd name="connsiteX4" fmla="*/ 12700 w 6286500"/>
                <a:gd name="connsiteY4" fmla="*/ 5356860 h 5397500"/>
                <a:gd name="connsiteX5" fmla="*/ 12700 w 6286500"/>
                <a:gd name="connsiteY5" fmla="*/ 5394960 h 5397500"/>
                <a:gd name="connsiteX6" fmla="*/ 6263640 w 6286500"/>
                <a:gd name="connsiteY6" fmla="*/ 4271010 h 5397500"/>
                <a:gd name="connsiteX7" fmla="*/ 6282690 w 6286500"/>
                <a:gd name="connsiteY7" fmla="*/ 4267200 h 5397500"/>
                <a:gd name="connsiteX8" fmla="*/ 5541010 w 6286500"/>
                <a:gd name="connsiteY8" fmla="*/ 12700 h 539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86500" h="5397500">
                  <a:moveTo>
                    <a:pt x="12700" y="1008380"/>
                  </a:moveTo>
                  <a:lnTo>
                    <a:pt x="12700" y="1046480"/>
                  </a:lnTo>
                  <a:lnTo>
                    <a:pt x="5509260" y="57150"/>
                  </a:lnTo>
                  <a:lnTo>
                    <a:pt x="6238240" y="4236720"/>
                  </a:lnTo>
                  <a:lnTo>
                    <a:pt x="12700" y="5356860"/>
                  </a:lnTo>
                  <a:lnTo>
                    <a:pt x="12700" y="5394960"/>
                  </a:lnTo>
                  <a:lnTo>
                    <a:pt x="6263640" y="4271010"/>
                  </a:lnTo>
                  <a:lnTo>
                    <a:pt x="6282690" y="4267200"/>
                  </a:lnTo>
                  <a:lnTo>
                    <a:pt x="5541010" y="12700"/>
                  </a:lnTo>
                  <a:close/>
                </a:path>
              </a:pathLst>
            </a:custGeom>
            <a:solidFill>
              <a:schemeClr val="bg1"/>
            </a:soli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5" name="Figura a mano libera: Forma 34">
              <a:extLst>
                <a:ext uri="{FF2B5EF4-FFF2-40B4-BE49-F238E27FC236}">
                  <a16:creationId xmlns:a16="http://schemas.microsoft.com/office/drawing/2014/main" xmlns="" id="{0253D3E1-4DA1-48D6-AC1F-7C97914E3B63}"/>
                </a:ext>
              </a:extLst>
            </p:cNvPr>
            <p:cNvSpPr/>
            <p:nvPr/>
          </p:nvSpPr>
          <p:spPr>
            <a:xfrm>
              <a:off x="9467850" y="-12700"/>
              <a:ext cx="1727200" cy="1714500"/>
            </a:xfrm>
            <a:custGeom>
              <a:avLst/>
              <a:gdLst>
                <a:gd name="connsiteX0" fmla="*/ 1355090 w 1727200"/>
                <a:gd name="connsiteY0" fmla="*/ 1706880 h 1714500"/>
                <a:gd name="connsiteX1" fmla="*/ 1719580 w 1727200"/>
                <a:gd name="connsiteY1" fmla="*/ 12700 h 1714500"/>
                <a:gd name="connsiteX2" fmla="*/ 314960 w 1727200"/>
                <a:gd name="connsiteY2" fmla="*/ 12700 h 1714500"/>
                <a:gd name="connsiteX3" fmla="*/ 12700 w 1727200"/>
                <a:gd name="connsiteY3" fmla="*/ 1413510 h 1714500"/>
              </a:gdLst>
              <a:ahLst/>
              <a:cxnLst>
                <a:cxn ang="0">
                  <a:pos x="connsiteX0" y="connsiteY0"/>
                </a:cxn>
                <a:cxn ang="0">
                  <a:pos x="connsiteX1" y="connsiteY1"/>
                </a:cxn>
                <a:cxn ang="0">
                  <a:pos x="connsiteX2" y="connsiteY2"/>
                </a:cxn>
                <a:cxn ang="0">
                  <a:pos x="connsiteX3" y="connsiteY3"/>
                </a:cxn>
              </a:cxnLst>
              <a:rect l="l" t="t" r="r" b="b"/>
              <a:pathLst>
                <a:path w="1727200" h="1714500">
                  <a:moveTo>
                    <a:pt x="1355090" y="1706880"/>
                  </a:moveTo>
                  <a:lnTo>
                    <a:pt x="1719580" y="12700"/>
                  </a:lnTo>
                  <a:lnTo>
                    <a:pt x="314960" y="12700"/>
                  </a:lnTo>
                  <a:lnTo>
                    <a:pt x="12700" y="1413510"/>
                  </a:lnTo>
                  <a:close/>
                </a:path>
              </a:pathLst>
            </a:custGeom>
            <a:gradFill>
              <a:gsLst>
                <a:gs pos="100000">
                  <a:schemeClr val="accent3"/>
                </a:gs>
                <a:gs pos="0">
                  <a:schemeClr val="accent6"/>
                </a:gs>
              </a:gsLst>
              <a:lin ang="59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3" name="Sottotitolo 2">
            <a:extLst>
              <a:ext uri="{FF2B5EF4-FFF2-40B4-BE49-F238E27FC236}">
                <a16:creationId xmlns:a16="http://schemas.microsoft.com/office/drawing/2014/main" xmlns="" id="{14E79CE3-6B36-4090-99A1-F1D0E79B4276}"/>
              </a:ext>
            </a:extLst>
          </p:cNvPr>
          <p:cNvSpPr>
            <a:spLocks noGrp="1"/>
          </p:cNvSpPr>
          <p:nvPr>
            <p:ph type="subTitle" idx="1" hasCustomPrompt="1"/>
          </p:nvPr>
        </p:nvSpPr>
        <p:spPr>
          <a:xfrm rot="720000">
            <a:off x="8126323" y="5127866"/>
            <a:ext cx="3963590" cy="858767"/>
          </a:xfrm>
        </p:spPr>
        <p:txBody>
          <a:bodyPr rtlCol="0" anchor="ctr" anchorCtr="0">
            <a:normAutofit/>
          </a:bodyPr>
          <a:lstStyle>
            <a:lvl1pPr marL="0" indent="0" algn="l">
              <a:buNone/>
              <a:defRPr sz="2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SCHEMA</a:t>
            </a:r>
          </a:p>
        </p:txBody>
      </p:sp>
      <p:sp>
        <p:nvSpPr>
          <p:cNvPr id="42" name="Segnaposto immagine 26">
            <a:extLst>
              <a:ext uri="{FF2B5EF4-FFF2-40B4-BE49-F238E27FC236}">
                <a16:creationId xmlns:a16="http://schemas.microsoft.com/office/drawing/2014/main" xmlns="" id="{C109A47C-99A8-42F1-AF6B-F5CB08E6BC97}"/>
              </a:ext>
            </a:extLst>
          </p:cNvPr>
          <p:cNvSpPr>
            <a:spLocks noGrp="1"/>
          </p:cNvSpPr>
          <p:nvPr>
            <p:ph type="pic" sz="quarter" idx="15"/>
          </p:nvPr>
        </p:nvSpPr>
        <p:spPr>
          <a:xfrm>
            <a:off x="90" y="1115082"/>
            <a:ext cx="6230657" cy="5314602"/>
          </a:xfrm>
          <a:custGeom>
            <a:avLst/>
            <a:gdLst>
              <a:gd name="connsiteX0" fmla="*/ 0 w 5738813"/>
              <a:gd name="connsiteY0" fmla="*/ 5403850 h 5403850"/>
              <a:gd name="connsiteX1" fmla="*/ 1350963 w 5738813"/>
              <a:gd name="connsiteY1" fmla="*/ 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38813"/>
              <a:gd name="connsiteY0" fmla="*/ 5403850 h 5403850"/>
              <a:gd name="connsiteX1" fmla="*/ 11560 w 5738813"/>
              <a:gd name="connsiteY1" fmla="*/ 644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46572"/>
              <a:gd name="connsiteY0" fmla="*/ 5397410 h 5397410"/>
              <a:gd name="connsiteX1" fmla="*/ 11560 w 5746572"/>
              <a:gd name="connsiteY1" fmla="*/ 0 h 5397410"/>
              <a:gd name="connsiteX2" fmla="*/ 5746572 w 5746572"/>
              <a:gd name="connsiteY2" fmla="*/ 6439 h 5397410"/>
              <a:gd name="connsiteX3" fmla="*/ 5738813 w 5746572"/>
              <a:gd name="connsiteY3" fmla="*/ 5397410 h 5397410"/>
              <a:gd name="connsiteX4" fmla="*/ 0 w 5746572"/>
              <a:gd name="connsiteY4" fmla="*/ 5397410 h 5397410"/>
              <a:gd name="connsiteX0" fmla="*/ 0 w 6092996"/>
              <a:gd name="connsiteY0" fmla="*/ 5397410 h 5397410"/>
              <a:gd name="connsiteX1" fmla="*/ 11560 w 6092996"/>
              <a:gd name="connsiteY1" fmla="*/ 0 h 5397410"/>
              <a:gd name="connsiteX2" fmla="*/ 5746572 w 6092996"/>
              <a:gd name="connsiteY2" fmla="*/ 6439 h 5397410"/>
              <a:gd name="connsiteX3" fmla="*/ 6092982 w 6092996"/>
              <a:gd name="connsiteY3" fmla="*/ 4940210 h 5397410"/>
              <a:gd name="connsiteX4" fmla="*/ 0 w 6092996"/>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408602 h 5408602"/>
              <a:gd name="connsiteX1" fmla="*/ 11560 w 6092982"/>
              <a:gd name="connsiteY1" fmla="*/ 0 h 5408602"/>
              <a:gd name="connsiteX2" fmla="*/ 5746572 w 6092982"/>
              <a:gd name="connsiteY2" fmla="*/ 6439 h 5408602"/>
              <a:gd name="connsiteX3" fmla="*/ 6092982 w 6092982"/>
              <a:gd name="connsiteY3" fmla="*/ 4940210 h 5408602"/>
              <a:gd name="connsiteX4" fmla="*/ 0 w 6092982"/>
              <a:gd name="connsiteY4" fmla="*/ 5408602 h 5408602"/>
              <a:gd name="connsiteX0" fmla="*/ 0 w 6065273"/>
              <a:gd name="connsiteY0" fmla="*/ 5408602 h 5408602"/>
              <a:gd name="connsiteX1" fmla="*/ 11560 w 6065273"/>
              <a:gd name="connsiteY1" fmla="*/ 0 h 5408602"/>
              <a:gd name="connsiteX2" fmla="*/ 5746572 w 6065273"/>
              <a:gd name="connsiteY2" fmla="*/ 6439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12034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841 h 5408602"/>
              <a:gd name="connsiteX3" fmla="*/ 6065273 w 6065273"/>
              <a:gd name="connsiteY3" fmla="*/ 4979386 h 5408602"/>
              <a:gd name="connsiteX4" fmla="*/ 0 w 6065273"/>
              <a:gd name="connsiteY4" fmla="*/ 5408602 h 5408602"/>
              <a:gd name="connsiteX0" fmla="*/ 693 w 6065966"/>
              <a:gd name="connsiteY0" fmla="*/ 5408602 h 5408602"/>
              <a:gd name="connsiteX1" fmla="*/ 1170 w 6065966"/>
              <a:gd name="connsiteY1" fmla="*/ 0 h 5408602"/>
              <a:gd name="connsiteX2" fmla="*/ 5725098 w 6065966"/>
              <a:gd name="connsiteY2" fmla="*/ 841 h 5408602"/>
              <a:gd name="connsiteX3" fmla="*/ 6065966 w 6065966"/>
              <a:gd name="connsiteY3" fmla="*/ 4979386 h 5408602"/>
              <a:gd name="connsiteX4" fmla="*/ 693 w 6065966"/>
              <a:gd name="connsiteY4" fmla="*/ 5408602 h 5408602"/>
              <a:gd name="connsiteX0" fmla="*/ 693 w 6218366"/>
              <a:gd name="connsiteY0" fmla="*/ 5408602 h 5408602"/>
              <a:gd name="connsiteX1" fmla="*/ 1170 w 6218366"/>
              <a:gd name="connsiteY1" fmla="*/ 0 h 5408602"/>
              <a:gd name="connsiteX2" fmla="*/ 5725098 w 6218366"/>
              <a:gd name="connsiteY2" fmla="*/ 841 h 5408602"/>
              <a:gd name="connsiteX3" fmla="*/ 6218366 w 6218366"/>
              <a:gd name="connsiteY3" fmla="*/ 4235528 h 5408602"/>
              <a:gd name="connsiteX4" fmla="*/ 693 w 6218366"/>
              <a:gd name="connsiteY4" fmla="*/ 5408602 h 5408602"/>
              <a:gd name="connsiteX0" fmla="*/ 693 w 6218366"/>
              <a:gd name="connsiteY0" fmla="*/ 5408602 h 5408602"/>
              <a:gd name="connsiteX1" fmla="*/ 1170 w 6218366"/>
              <a:gd name="connsiteY1" fmla="*/ 0 h 5408602"/>
              <a:gd name="connsiteX2" fmla="*/ 5496498 w 6218366"/>
              <a:gd name="connsiteY2" fmla="*/ 39317 h 5408602"/>
              <a:gd name="connsiteX3" fmla="*/ 6218366 w 6218366"/>
              <a:gd name="connsiteY3" fmla="*/ 4235528 h 5408602"/>
              <a:gd name="connsiteX4" fmla="*/ 693 w 6218366"/>
              <a:gd name="connsiteY4" fmla="*/ 5408602 h 5408602"/>
              <a:gd name="connsiteX0" fmla="*/ 693 w 6218366"/>
              <a:gd name="connsiteY0" fmla="*/ 5369285 h 5369285"/>
              <a:gd name="connsiteX1" fmla="*/ 1170 w 6218366"/>
              <a:gd name="connsiteY1" fmla="*/ 1012345 h 5369285"/>
              <a:gd name="connsiteX2" fmla="*/ 5496498 w 6218366"/>
              <a:gd name="connsiteY2" fmla="*/ 0 h 5369285"/>
              <a:gd name="connsiteX3" fmla="*/ 6218366 w 6218366"/>
              <a:gd name="connsiteY3" fmla="*/ 4196211 h 5369285"/>
              <a:gd name="connsiteX4" fmla="*/ 693 w 6218366"/>
              <a:gd name="connsiteY4" fmla="*/ 5369285 h 5369285"/>
              <a:gd name="connsiteX0" fmla="*/ 693 w 6225320"/>
              <a:gd name="connsiteY0" fmla="*/ 5369285 h 5369285"/>
              <a:gd name="connsiteX1" fmla="*/ 1170 w 6225320"/>
              <a:gd name="connsiteY1" fmla="*/ 1012345 h 5369285"/>
              <a:gd name="connsiteX2" fmla="*/ 5496498 w 6225320"/>
              <a:gd name="connsiteY2" fmla="*/ 0 h 5369285"/>
              <a:gd name="connsiteX3" fmla="*/ 6225320 w 6225320"/>
              <a:gd name="connsiteY3" fmla="*/ 4224299 h 5369285"/>
              <a:gd name="connsiteX4" fmla="*/ 693 w 6225320"/>
              <a:gd name="connsiteY4" fmla="*/ 5369285 h 5369285"/>
              <a:gd name="connsiteX0" fmla="*/ 3850 w 6225001"/>
              <a:gd name="connsiteY0" fmla="*/ 5358752 h 5358752"/>
              <a:gd name="connsiteX1" fmla="*/ 851 w 6225001"/>
              <a:gd name="connsiteY1" fmla="*/ 1012345 h 5358752"/>
              <a:gd name="connsiteX2" fmla="*/ 5496179 w 6225001"/>
              <a:gd name="connsiteY2" fmla="*/ 0 h 5358752"/>
              <a:gd name="connsiteX3" fmla="*/ 6225001 w 6225001"/>
              <a:gd name="connsiteY3" fmla="*/ 4224299 h 5358752"/>
              <a:gd name="connsiteX4" fmla="*/ 3850 w 6225001"/>
              <a:gd name="connsiteY4" fmla="*/ 5358752 h 5358752"/>
              <a:gd name="connsiteX0" fmla="*/ 3850 w 6230428"/>
              <a:gd name="connsiteY0" fmla="*/ 5358752 h 5358752"/>
              <a:gd name="connsiteX1" fmla="*/ 851 w 6230428"/>
              <a:gd name="connsiteY1" fmla="*/ 1012345 h 5358752"/>
              <a:gd name="connsiteX2" fmla="*/ 5496179 w 6230428"/>
              <a:gd name="connsiteY2" fmla="*/ 0 h 5358752"/>
              <a:gd name="connsiteX3" fmla="*/ 6230428 w 6230428"/>
              <a:gd name="connsiteY3" fmla="*/ 4229780 h 5358752"/>
              <a:gd name="connsiteX4" fmla="*/ 3850 w 6230428"/>
              <a:gd name="connsiteY4" fmla="*/ 5358752 h 5358752"/>
              <a:gd name="connsiteX0" fmla="*/ 3850 w 6230428"/>
              <a:gd name="connsiteY0" fmla="*/ 5361493 h 5361493"/>
              <a:gd name="connsiteX1" fmla="*/ 851 w 6230428"/>
              <a:gd name="connsiteY1" fmla="*/ 1015086 h 5361493"/>
              <a:gd name="connsiteX2" fmla="*/ 5501605 w 6230428"/>
              <a:gd name="connsiteY2" fmla="*/ 0 h 5361493"/>
              <a:gd name="connsiteX3" fmla="*/ 6230428 w 6230428"/>
              <a:gd name="connsiteY3" fmla="*/ 4232521 h 5361493"/>
              <a:gd name="connsiteX4" fmla="*/ 3850 w 6230428"/>
              <a:gd name="connsiteY4" fmla="*/ 5361493 h 5361493"/>
              <a:gd name="connsiteX0" fmla="*/ 3850 w 6230428"/>
              <a:gd name="connsiteY0" fmla="*/ 5361493 h 5361493"/>
              <a:gd name="connsiteX1" fmla="*/ 851 w 6230428"/>
              <a:gd name="connsiteY1" fmla="*/ 1009607 h 5361493"/>
              <a:gd name="connsiteX2" fmla="*/ 5501605 w 6230428"/>
              <a:gd name="connsiteY2" fmla="*/ 0 h 5361493"/>
              <a:gd name="connsiteX3" fmla="*/ 6230428 w 6230428"/>
              <a:gd name="connsiteY3" fmla="*/ 4232521 h 5361493"/>
              <a:gd name="connsiteX4" fmla="*/ 3850 w 6230428"/>
              <a:gd name="connsiteY4" fmla="*/ 5361493 h 5361493"/>
              <a:gd name="connsiteX0" fmla="*/ 3850 w 6230428"/>
              <a:gd name="connsiteY0" fmla="*/ 5364233 h 5364233"/>
              <a:gd name="connsiteX1" fmla="*/ 851 w 6230428"/>
              <a:gd name="connsiteY1" fmla="*/ 1009607 h 5364233"/>
              <a:gd name="connsiteX2" fmla="*/ 5501605 w 6230428"/>
              <a:gd name="connsiteY2" fmla="*/ 0 h 5364233"/>
              <a:gd name="connsiteX3" fmla="*/ 6230428 w 6230428"/>
              <a:gd name="connsiteY3" fmla="*/ 4232521 h 5364233"/>
              <a:gd name="connsiteX4" fmla="*/ 3850 w 6230428"/>
              <a:gd name="connsiteY4" fmla="*/ 5364233 h 5364233"/>
              <a:gd name="connsiteX0" fmla="*/ 1366 w 6230657"/>
              <a:gd name="connsiteY0" fmla="*/ 5366973 h 5366973"/>
              <a:gd name="connsiteX1" fmla="*/ 1080 w 6230657"/>
              <a:gd name="connsiteY1" fmla="*/ 1009607 h 5366973"/>
              <a:gd name="connsiteX2" fmla="*/ 5501834 w 6230657"/>
              <a:gd name="connsiteY2" fmla="*/ 0 h 5366973"/>
              <a:gd name="connsiteX3" fmla="*/ 6230657 w 6230657"/>
              <a:gd name="connsiteY3" fmla="*/ 4232521 h 5366973"/>
              <a:gd name="connsiteX4" fmla="*/ 1366 w 6230657"/>
              <a:gd name="connsiteY4" fmla="*/ 5366973 h 5366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0657" h="5366973">
                <a:moveTo>
                  <a:pt x="1366" y="5366973"/>
                </a:moveTo>
                <a:cubicBezTo>
                  <a:pt x="5219" y="3567836"/>
                  <a:pt x="-2773" y="2808744"/>
                  <a:pt x="1080" y="1009607"/>
                </a:cubicBezTo>
                <a:lnTo>
                  <a:pt x="5501834" y="0"/>
                </a:lnTo>
                <a:lnTo>
                  <a:pt x="6230657" y="4232521"/>
                </a:lnTo>
                <a:lnTo>
                  <a:pt x="1366" y="5366973"/>
                </a:lnTo>
                <a:close/>
              </a:path>
            </a:pathLst>
          </a:custGeom>
          <a:ln>
            <a:noFill/>
          </a:ln>
        </p:spPr>
        <p:txBody>
          <a:bodyPr rtlCol="0" anchor="ctr" anchorCtr="0">
            <a:normAutofit/>
          </a:bodyPr>
          <a:lstStyle>
            <a:lvl1pPr marL="0" indent="0" algn="ctr">
              <a:buNone/>
              <a:defRPr sz="1400"/>
            </a:lvl1pPr>
          </a:lstStyle>
          <a:p>
            <a:pPr rtl="0"/>
            <a:r>
              <a:rPr lang="it-IT" noProof="0"/>
              <a:t>Fare clic sull'icona per inserire un'immagine</a:t>
            </a:r>
          </a:p>
        </p:txBody>
      </p:sp>
      <p:sp>
        <p:nvSpPr>
          <p:cNvPr id="2" name="Titolo 1">
            <a:extLst>
              <a:ext uri="{FF2B5EF4-FFF2-40B4-BE49-F238E27FC236}">
                <a16:creationId xmlns:a16="http://schemas.microsoft.com/office/drawing/2014/main" xmlns="" id="{4B92DD61-4420-4806-AA96-2BCD8FCA8CA4}"/>
              </a:ext>
            </a:extLst>
          </p:cNvPr>
          <p:cNvSpPr>
            <a:spLocks noGrp="1"/>
          </p:cNvSpPr>
          <p:nvPr>
            <p:ph type="ctrTitle" hasCustomPrompt="1"/>
          </p:nvPr>
        </p:nvSpPr>
        <p:spPr>
          <a:xfrm rot="840000">
            <a:off x="7262451" y="2726139"/>
            <a:ext cx="4851352" cy="1827069"/>
          </a:xfrm>
        </p:spPr>
        <p:txBody>
          <a:bodyPr rtlCol="0" anchor="ctr" anchorCtr="0">
            <a:normAutofit/>
          </a:bodyPr>
          <a:lstStyle>
            <a:lvl1pPr algn="l">
              <a:defRPr sz="5500">
                <a:solidFill>
                  <a:schemeClr val="bg1"/>
                </a:solidFill>
              </a:defRPr>
            </a:lvl1pPr>
          </a:lstStyle>
          <a:p>
            <a:pPr rtl="0"/>
            <a:r>
              <a:rPr lang="it-IT" noProof="0"/>
              <a:t>Presentazione</a:t>
            </a:r>
            <a:br>
              <a:rPr lang="it-IT" noProof="0"/>
            </a:br>
            <a:r>
              <a:rPr lang="it-IT" noProof="0"/>
              <a:t>Titolo</a:t>
            </a:r>
          </a:p>
        </p:txBody>
      </p:sp>
      <p:sp>
        <p:nvSpPr>
          <p:cNvPr id="45" name="Segnaposto testo 44">
            <a:extLst>
              <a:ext uri="{FF2B5EF4-FFF2-40B4-BE49-F238E27FC236}">
                <a16:creationId xmlns:a16="http://schemas.microsoft.com/office/drawing/2014/main" xmlns="" id="{01A16A82-6F5C-4DAC-A624-CA3711A1B027}"/>
              </a:ext>
            </a:extLst>
          </p:cNvPr>
          <p:cNvSpPr>
            <a:spLocks noGrp="1"/>
          </p:cNvSpPr>
          <p:nvPr>
            <p:ph type="body" sz="quarter" idx="16" hasCustomPrompt="1"/>
          </p:nvPr>
        </p:nvSpPr>
        <p:spPr>
          <a:xfrm rot="720000">
            <a:off x="9571721" y="580664"/>
            <a:ext cx="1391775" cy="858837"/>
          </a:xfrm>
        </p:spPr>
        <p:txBody>
          <a:bodyPr rtlCol="0">
            <a:normAutofit/>
          </a:bodyPr>
          <a:lstStyle>
            <a:lvl1pPr marL="0" indent="0" algn="ctr">
              <a:buNone/>
              <a:defRPr sz="2600" b="1">
                <a:solidFill>
                  <a:schemeClr val="bg1"/>
                </a:solidFill>
              </a:defRPr>
            </a:lvl1pPr>
          </a:lstStyle>
          <a:p>
            <a:pPr lvl="0" rtl="0"/>
            <a:r>
              <a:rPr lang="it-IT" noProof="0" dirty="0"/>
              <a:t>MESE </a:t>
            </a:r>
            <a:br>
              <a:rPr lang="it-IT" noProof="0" dirty="0"/>
            </a:br>
            <a:r>
              <a:rPr lang="it-IT" noProof="0" dirty="0"/>
              <a:t>20XX</a:t>
            </a:r>
          </a:p>
        </p:txBody>
      </p:sp>
    </p:spTree>
    <p:extLst>
      <p:ext uri="{BB962C8B-B14F-4D97-AF65-F5344CB8AC3E}">
        <p14:creationId xmlns:p14="http://schemas.microsoft.com/office/powerpoint/2010/main" val="750091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estazione della sezione con immagine">
    <p:spTree>
      <p:nvGrpSpPr>
        <p:cNvPr id="1" name=""/>
        <p:cNvGrpSpPr/>
        <p:nvPr/>
      </p:nvGrpSpPr>
      <p:grpSpPr>
        <a:xfrm>
          <a:off x="0" y="0"/>
          <a:ext cx="0" cy="0"/>
          <a:chOff x="0" y="0"/>
          <a:chExt cx="0" cy="0"/>
        </a:xfrm>
      </p:grpSpPr>
      <p:grpSp>
        <p:nvGrpSpPr>
          <p:cNvPr id="11" name="Elemento grafico 9">
            <a:extLst>
              <a:ext uri="{FF2B5EF4-FFF2-40B4-BE49-F238E27FC236}">
                <a16:creationId xmlns:a16="http://schemas.microsoft.com/office/drawing/2014/main" xmlns="" id="{DBE053F1-F4AB-44C9-AD59-A25E78B48A3F}"/>
              </a:ext>
            </a:extLst>
          </p:cNvPr>
          <p:cNvGrpSpPr/>
          <p:nvPr/>
        </p:nvGrpSpPr>
        <p:grpSpPr>
          <a:xfrm>
            <a:off x="1980240" y="520107"/>
            <a:ext cx="10219389" cy="6350602"/>
            <a:chOff x="1980240" y="520107"/>
            <a:chExt cx="10219389" cy="6350602"/>
          </a:xfrm>
        </p:grpSpPr>
        <p:sp>
          <p:nvSpPr>
            <p:cNvPr id="12" name="Figura a mano libera: Forma 11">
              <a:extLst>
                <a:ext uri="{FF2B5EF4-FFF2-40B4-BE49-F238E27FC236}">
                  <a16:creationId xmlns:a16="http://schemas.microsoft.com/office/drawing/2014/main" xmlns="" id="{FACD9D55-0502-4018-AF6A-4F0A0F0E07E9}"/>
                </a:ext>
              </a:extLst>
            </p:cNvPr>
            <p:cNvSpPr/>
            <p:nvPr/>
          </p:nvSpPr>
          <p:spPr>
            <a:xfrm>
              <a:off x="1980240" y="2877450"/>
              <a:ext cx="3086393" cy="3988178"/>
            </a:xfrm>
            <a:custGeom>
              <a:avLst/>
              <a:gdLst>
                <a:gd name="connsiteX0" fmla="*/ 12693 w 3086392"/>
                <a:gd name="connsiteY0" fmla="*/ 614730 h 3988178"/>
                <a:gd name="connsiteX1" fmla="*/ 1910253 w 3086392"/>
                <a:gd name="connsiteY1" fmla="*/ 3983090 h 3988178"/>
                <a:gd name="connsiteX2" fmla="*/ 3082574 w 3086392"/>
                <a:gd name="connsiteY2" fmla="*/ 3983090 h 3988178"/>
                <a:gd name="connsiteX3" fmla="*/ 2258266 w 3086392"/>
                <a:gd name="connsiteY3" fmla="*/ 12693 h 3988178"/>
                <a:gd name="connsiteX4" fmla="*/ 12693 w 3086392"/>
                <a:gd name="connsiteY4" fmla="*/ 614730 h 3988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392" h="3988178">
                  <a:moveTo>
                    <a:pt x="12693" y="614730"/>
                  </a:moveTo>
                  <a:cubicBezTo>
                    <a:pt x="12693" y="614730"/>
                    <a:pt x="1595263" y="2043616"/>
                    <a:pt x="1910253" y="3983090"/>
                  </a:cubicBezTo>
                  <a:lnTo>
                    <a:pt x="3082574" y="3983090"/>
                  </a:lnTo>
                  <a:lnTo>
                    <a:pt x="2258266" y="12693"/>
                  </a:lnTo>
                  <a:lnTo>
                    <a:pt x="12693" y="614730"/>
                  </a:lnTo>
                  <a:close/>
                </a:path>
              </a:pathLst>
            </a:custGeom>
            <a:gradFill>
              <a:gsLst>
                <a:gs pos="3000">
                  <a:schemeClr val="bg1"/>
                </a:gs>
                <a:gs pos="100000">
                  <a:schemeClr val="accent5">
                    <a:alpha val="50000"/>
                  </a:schemeClr>
                </a:gs>
              </a:gsLst>
              <a:lin ang="4278000" scaled="0"/>
            </a:gra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CF529C4B-24D5-4FF8-BD78-3A27C68248CA}"/>
                </a:ext>
              </a:extLst>
            </p:cNvPr>
            <p:cNvSpPr/>
            <p:nvPr/>
          </p:nvSpPr>
          <p:spPr>
            <a:xfrm>
              <a:off x="2962043" y="520107"/>
              <a:ext cx="9233775" cy="6350602"/>
            </a:xfrm>
            <a:custGeom>
              <a:avLst/>
              <a:gdLst>
                <a:gd name="connsiteX0" fmla="*/ 9229957 w 9233775"/>
                <a:gd name="connsiteY0" fmla="*/ 12693 h 6350602"/>
                <a:gd name="connsiteX1" fmla="*/ 12693 w 9233775"/>
                <a:gd name="connsiteY1" fmla="*/ 2225243 h 6350602"/>
                <a:gd name="connsiteX2" fmla="*/ 999577 w 9233775"/>
                <a:gd name="connsiteY2" fmla="*/ 6340434 h 6350602"/>
                <a:gd name="connsiteX3" fmla="*/ 9229957 w 9233775"/>
                <a:gd name="connsiteY3" fmla="*/ 6340434 h 6350602"/>
              </a:gdLst>
              <a:ahLst/>
              <a:cxnLst>
                <a:cxn ang="0">
                  <a:pos x="connsiteX0" y="connsiteY0"/>
                </a:cxn>
                <a:cxn ang="0">
                  <a:pos x="connsiteX1" y="connsiteY1"/>
                </a:cxn>
                <a:cxn ang="0">
                  <a:pos x="connsiteX2" y="connsiteY2"/>
                </a:cxn>
                <a:cxn ang="0">
                  <a:pos x="connsiteX3" y="connsiteY3"/>
                </a:cxn>
              </a:cxnLst>
              <a:rect l="l" t="t" r="r" b="b"/>
              <a:pathLst>
                <a:path w="9233775" h="6350602">
                  <a:moveTo>
                    <a:pt x="9229957" y="12693"/>
                  </a:moveTo>
                  <a:lnTo>
                    <a:pt x="12693" y="2225243"/>
                  </a:lnTo>
                  <a:lnTo>
                    <a:pt x="999577" y="6340434"/>
                  </a:lnTo>
                  <a:lnTo>
                    <a:pt x="9229957" y="6340434"/>
                  </a:lnTo>
                  <a:close/>
                </a:path>
              </a:pathLst>
            </a:custGeom>
            <a:gradFill>
              <a:gsLst>
                <a:gs pos="3000">
                  <a:schemeClr val="accent5"/>
                </a:gs>
                <a:gs pos="100000">
                  <a:schemeClr val="bg2"/>
                </a:gs>
              </a:gsLst>
              <a:lin ang="810000" scaled="0"/>
            </a:gra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4" name="Figura a mano libera: Forma 13">
              <a:extLst>
                <a:ext uri="{FF2B5EF4-FFF2-40B4-BE49-F238E27FC236}">
                  <a16:creationId xmlns:a16="http://schemas.microsoft.com/office/drawing/2014/main" xmlns="" id="{543A97B8-65D7-47BC-AF76-3D5AA4527481}"/>
                </a:ext>
              </a:extLst>
            </p:cNvPr>
            <p:cNvSpPr/>
            <p:nvPr/>
          </p:nvSpPr>
          <p:spPr>
            <a:xfrm>
              <a:off x="3270682" y="752539"/>
              <a:ext cx="8928947" cy="6109280"/>
            </a:xfrm>
            <a:custGeom>
              <a:avLst/>
              <a:gdLst>
                <a:gd name="connsiteX0" fmla="*/ 43176 w 8928946"/>
                <a:gd name="connsiteY0" fmla="*/ 2217623 h 6109279"/>
                <a:gd name="connsiteX1" fmla="*/ 8913698 w 8928946"/>
                <a:gd name="connsiteY1" fmla="*/ 40636 h 6109279"/>
                <a:gd name="connsiteX2" fmla="*/ 8921318 w 8928946"/>
                <a:gd name="connsiteY2" fmla="*/ 71119 h 6109279"/>
                <a:gd name="connsiteX3" fmla="*/ 8921318 w 8928946"/>
                <a:gd name="connsiteY3" fmla="*/ 12693 h 6109279"/>
                <a:gd name="connsiteX4" fmla="*/ 25395 w 8928946"/>
                <a:gd name="connsiteY4" fmla="*/ 2196031 h 6109279"/>
                <a:gd name="connsiteX5" fmla="*/ 12693 w 8928946"/>
                <a:gd name="connsiteY5" fmla="*/ 2198571 h 6109279"/>
                <a:gd name="connsiteX6" fmla="*/ 958933 w 8928946"/>
                <a:gd name="connsiteY6" fmla="*/ 6108002 h 6109279"/>
                <a:gd name="connsiteX7" fmla="*/ 985606 w 8928946"/>
                <a:gd name="connsiteY7" fmla="*/ 6108002 h 6109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28946" h="6109279">
                  <a:moveTo>
                    <a:pt x="43176" y="2217623"/>
                  </a:moveTo>
                  <a:lnTo>
                    <a:pt x="8913698" y="40636"/>
                  </a:lnTo>
                  <a:lnTo>
                    <a:pt x="8921318" y="71119"/>
                  </a:lnTo>
                  <a:lnTo>
                    <a:pt x="8921318" y="12693"/>
                  </a:lnTo>
                  <a:lnTo>
                    <a:pt x="25395" y="2196031"/>
                  </a:lnTo>
                  <a:lnTo>
                    <a:pt x="12693" y="2198571"/>
                  </a:lnTo>
                  <a:lnTo>
                    <a:pt x="958933" y="6108002"/>
                  </a:lnTo>
                  <a:lnTo>
                    <a:pt x="985606" y="6108002"/>
                  </a:lnTo>
                  <a:close/>
                </a:path>
              </a:pathLst>
            </a:custGeom>
            <a:solidFill>
              <a:schemeClr val="bg1"/>
            </a:soli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6" name="Segnaposto immagine 15">
            <a:extLst>
              <a:ext uri="{FF2B5EF4-FFF2-40B4-BE49-F238E27FC236}">
                <a16:creationId xmlns:a16="http://schemas.microsoft.com/office/drawing/2014/main" xmlns="" id="{18500C30-FF27-4A5C-AA4F-B1D5C57A0F7F}"/>
              </a:ext>
            </a:extLst>
          </p:cNvPr>
          <p:cNvSpPr>
            <a:spLocks noGrp="1"/>
          </p:cNvSpPr>
          <p:nvPr>
            <p:ph type="pic" sz="quarter" idx="13"/>
          </p:nvPr>
        </p:nvSpPr>
        <p:spPr>
          <a:xfrm>
            <a:off x="3314240" y="793217"/>
            <a:ext cx="8877760" cy="6064783"/>
          </a:xfrm>
          <a:custGeom>
            <a:avLst/>
            <a:gdLst>
              <a:gd name="connsiteX0" fmla="*/ 0 w 8534400"/>
              <a:gd name="connsiteY0" fmla="*/ 6043236 h 6043236"/>
              <a:gd name="connsiteX1" fmla="*/ 1510809 w 8534400"/>
              <a:gd name="connsiteY1" fmla="*/ 0 h 6043236"/>
              <a:gd name="connsiteX2" fmla="*/ 7023591 w 8534400"/>
              <a:gd name="connsiteY2" fmla="*/ 0 h 6043236"/>
              <a:gd name="connsiteX3" fmla="*/ 8534400 w 8534400"/>
              <a:gd name="connsiteY3" fmla="*/ 6043236 h 6043236"/>
              <a:gd name="connsiteX4" fmla="*/ 0 w 8534400"/>
              <a:gd name="connsiteY4" fmla="*/ 6043236 h 6043236"/>
              <a:gd name="connsiteX0" fmla="*/ 0 w 8534400"/>
              <a:gd name="connsiteY0" fmla="*/ 6043236 h 6043236"/>
              <a:gd name="connsiteX1" fmla="*/ 1510809 w 8534400"/>
              <a:gd name="connsiteY1" fmla="*/ 0 h 6043236"/>
              <a:gd name="connsiteX2" fmla="*/ 8518563 w 8534400"/>
              <a:gd name="connsiteY2" fmla="*/ 14514 h 6043236"/>
              <a:gd name="connsiteX3" fmla="*/ 8534400 w 8534400"/>
              <a:gd name="connsiteY3" fmla="*/ 6043236 h 6043236"/>
              <a:gd name="connsiteX4" fmla="*/ 0 w 8534400"/>
              <a:gd name="connsiteY4" fmla="*/ 6043236 h 6043236"/>
              <a:gd name="connsiteX0" fmla="*/ 317991 w 8852391"/>
              <a:gd name="connsiteY0" fmla="*/ 6028722 h 6028722"/>
              <a:gd name="connsiteX1" fmla="*/ 0 w 8852391"/>
              <a:gd name="connsiteY1" fmla="*/ 2162629 h 6028722"/>
              <a:gd name="connsiteX2" fmla="*/ 8836554 w 8852391"/>
              <a:gd name="connsiteY2" fmla="*/ 0 h 6028722"/>
              <a:gd name="connsiteX3" fmla="*/ 8852391 w 8852391"/>
              <a:gd name="connsiteY3" fmla="*/ 6028722 h 6028722"/>
              <a:gd name="connsiteX4" fmla="*/ 317991 w 8852391"/>
              <a:gd name="connsiteY4" fmla="*/ 6028722 h 6028722"/>
              <a:gd name="connsiteX0" fmla="*/ 913076 w 8852391"/>
              <a:gd name="connsiteY0" fmla="*/ 6043236 h 6043236"/>
              <a:gd name="connsiteX1" fmla="*/ 0 w 8852391"/>
              <a:gd name="connsiteY1" fmla="*/ 2162629 h 6043236"/>
              <a:gd name="connsiteX2" fmla="*/ 8836554 w 8852391"/>
              <a:gd name="connsiteY2" fmla="*/ 0 h 6043236"/>
              <a:gd name="connsiteX3" fmla="*/ 8852391 w 8852391"/>
              <a:gd name="connsiteY3" fmla="*/ 6028722 h 6043236"/>
              <a:gd name="connsiteX4" fmla="*/ 913076 w 8852391"/>
              <a:gd name="connsiteY4" fmla="*/ 6043236 h 6043236"/>
              <a:gd name="connsiteX0" fmla="*/ 933682 w 8872997"/>
              <a:gd name="connsiteY0" fmla="*/ 6043236 h 6043236"/>
              <a:gd name="connsiteX1" fmla="*/ 0 w 8872997"/>
              <a:gd name="connsiteY1" fmla="*/ 2167781 h 6043236"/>
              <a:gd name="connsiteX2" fmla="*/ 8857160 w 8872997"/>
              <a:gd name="connsiteY2" fmla="*/ 0 h 6043236"/>
              <a:gd name="connsiteX3" fmla="*/ 8872997 w 8872997"/>
              <a:gd name="connsiteY3" fmla="*/ 6028722 h 6043236"/>
              <a:gd name="connsiteX4" fmla="*/ 933682 w 8872997"/>
              <a:gd name="connsiteY4" fmla="*/ 6043236 h 6043236"/>
              <a:gd name="connsiteX0" fmla="*/ 933682 w 8872997"/>
              <a:gd name="connsiteY0" fmla="*/ 6050963 h 6050963"/>
              <a:gd name="connsiteX1" fmla="*/ 0 w 8872997"/>
              <a:gd name="connsiteY1" fmla="*/ 2167781 h 6050963"/>
              <a:gd name="connsiteX2" fmla="*/ 8857160 w 8872997"/>
              <a:gd name="connsiteY2" fmla="*/ 0 h 6050963"/>
              <a:gd name="connsiteX3" fmla="*/ 8872997 w 8872997"/>
              <a:gd name="connsiteY3" fmla="*/ 6028722 h 6050963"/>
              <a:gd name="connsiteX4" fmla="*/ 933682 w 8872997"/>
              <a:gd name="connsiteY4" fmla="*/ 6050963 h 6050963"/>
              <a:gd name="connsiteX0" fmla="*/ 933682 w 8872997"/>
              <a:gd name="connsiteY0" fmla="*/ 6050963 h 6054480"/>
              <a:gd name="connsiteX1" fmla="*/ 0 w 8872997"/>
              <a:gd name="connsiteY1" fmla="*/ 2167781 h 6054480"/>
              <a:gd name="connsiteX2" fmla="*/ 8857160 w 8872997"/>
              <a:gd name="connsiteY2" fmla="*/ 0 h 6054480"/>
              <a:gd name="connsiteX3" fmla="*/ 8872997 w 8872997"/>
              <a:gd name="connsiteY3" fmla="*/ 6054480 h 6054480"/>
              <a:gd name="connsiteX4" fmla="*/ 933682 w 8872997"/>
              <a:gd name="connsiteY4" fmla="*/ 6050963 h 6054480"/>
              <a:gd name="connsiteX0" fmla="*/ 933682 w 8875190"/>
              <a:gd name="connsiteY0" fmla="*/ 6063842 h 6067359"/>
              <a:gd name="connsiteX1" fmla="*/ 0 w 8875190"/>
              <a:gd name="connsiteY1" fmla="*/ 2180660 h 6067359"/>
              <a:gd name="connsiteX2" fmla="*/ 8875190 w 8875190"/>
              <a:gd name="connsiteY2" fmla="*/ 0 h 6067359"/>
              <a:gd name="connsiteX3" fmla="*/ 8872997 w 8875190"/>
              <a:gd name="connsiteY3" fmla="*/ 6067359 h 6067359"/>
              <a:gd name="connsiteX4" fmla="*/ 933682 w 8875190"/>
              <a:gd name="connsiteY4" fmla="*/ 6063842 h 6067359"/>
              <a:gd name="connsiteX0" fmla="*/ 933682 w 8872997"/>
              <a:gd name="connsiteY0" fmla="*/ 6061266 h 6064783"/>
              <a:gd name="connsiteX1" fmla="*/ 0 w 8872997"/>
              <a:gd name="connsiteY1" fmla="*/ 2178084 h 6064783"/>
              <a:gd name="connsiteX2" fmla="*/ 8872614 w 8872997"/>
              <a:gd name="connsiteY2" fmla="*/ 0 h 6064783"/>
              <a:gd name="connsiteX3" fmla="*/ 8872997 w 8872997"/>
              <a:gd name="connsiteY3" fmla="*/ 6064783 h 6064783"/>
              <a:gd name="connsiteX4" fmla="*/ 933682 w 8872997"/>
              <a:gd name="connsiteY4" fmla="*/ 6061266 h 6064783"/>
              <a:gd name="connsiteX0" fmla="*/ 938445 w 8877760"/>
              <a:gd name="connsiteY0" fmla="*/ 6061266 h 6064783"/>
              <a:gd name="connsiteX1" fmla="*/ 0 w 8877760"/>
              <a:gd name="connsiteY1" fmla="*/ 2175703 h 6064783"/>
              <a:gd name="connsiteX2" fmla="*/ 8877377 w 8877760"/>
              <a:gd name="connsiteY2" fmla="*/ 0 h 6064783"/>
              <a:gd name="connsiteX3" fmla="*/ 8877760 w 8877760"/>
              <a:gd name="connsiteY3" fmla="*/ 6064783 h 6064783"/>
              <a:gd name="connsiteX4" fmla="*/ 938445 w 8877760"/>
              <a:gd name="connsiteY4" fmla="*/ 6061266 h 6064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77760" h="6064783">
                <a:moveTo>
                  <a:pt x="938445" y="6061266"/>
                </a:moveTo>
                <a:lnTo>
                  <a:pt x="0" y="2175703"/>
                </a:lnTo>
                <a:lnTo>
                  <a:pt x="8877377" y="0"/>
                </a:lnTo>
                <a:cubicBezTo>
                  <a:pt x="8877505" y="2021594"/>
                  <a:pt x="8877632" y="4043189"/>
                  <a:pt x="8877760" y="6064783"/>
                </a:cubicBezTo>
                <a:lnTo>
                  <a:pt x="938445" y="6061266"/>
                </a:lnTo>
                <a:close/>
              </a:path>
            </a:pathLst>
          </a:custGeom>
          <a:ln>
            <a:noFill/>
          </a:ln>
        </p:spPr>
        <p:txBody>
          <a:bodyPr rtlCol="0" anchor="ctr" anchorCtr="0">
            <a:normAutofit/>
          </a:bodyPr>
          <a:lstStyle>
            <a:lvl1pPr marL="0" indent="0" algn="ctr">
              <a:buNone/>
              <a:defRPr sz="1400"/>
            </a:lvl1pPr>
          </a:lstStyle>
          <a:p>
            <a:pPr rtl="0"/>
            <a:r>
              <a:rPr lang="it-IT" noProof="0"/>
              <a:t>Fare clic sull'icona per inserire un'immagine</a:t>
            </a: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 name="Titolo 1">
            <a:extLst>
              <a:ext uri="{FF2B5EF4-FFF2-40B4-BE49-F238E27FC236}">
                <a16:creationId xmlns:a16="http://schemas.microsoft.com/office/drawing/2014/main" xmlns="" id="{F3955EAF-4D26-452F-BE4D-A9B580AC9283}"/>
              </a:ext>
            </a:extLst>
          </p:cNvPr>
          <p:cNvSpPr>
            <a:spLocks noGrp="1"/>
          </p:cNvSpPr>
          <p:nvPr>
            <p:ph type="title" hasCustomPrompt="1"/>
          </p:nvPr>
        </p:nvSpPr>
        <p:spPr>
          <a:xfrm rot="-360000">
            <a:off x="803491" y="1001491"/>
            <a:ext cx="4065084" cy="700842"/>
          </a:xfrm>
        </p:spPr>
        <p:txBody>
          <a:bodyPr rtlCol="0">
            <a:normAutofit/>
          </a:bodyPr>
          <a:lstStyle>
            <a:lvl1pPr>
              <a:defRPr sz="4000" b="1">
                <a:solidFill>
                  <a:schemeClr val="bg1"/>
                </a:solidFill>
              </a:defRPr>
            </a:lvl1pPr>
          </a:lstStyle>
          <a:p>
            <a:pPr rtl="0"/>
            <a:r>
              <a:rPr lang="it-IT" noProof="0"/>
              <a:t>Diapositiva divisore</a:t>
            </a: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Tree>
    <p:extLst>
      <p:ext uri="{BB962C8B-B14F-4D97-AF65-F5344CB8AC3E}">
        <p14:creationId xmlns:p14="http://schemas.microsoft.com/office/powerpoint/2010/main" val="360349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yout testo 1">
    <p:spTree>
      <p:nvGrpSpPr>
        <p:cNvPr id="1" name=""/>
        <p:cNvGrpSpPr/>
        <p:nvPr/>
      </p:nvGrpSpPr>
      <p:grpSpPr>
        <a:xfrm>
          <a:off x="0" y="0"/>
          <a:ext cx="0" cy="0"/>
          <a:chOff x="0" y="0"/>
          <a:chExt cx="0" cy="0"/>
        </a:xfrm>
      </p:grpSpPr>
      <p:grpSp>
        <p:nvGrpSpPr>
          <p:cNvPr id="7" name="Elemento grafico 16">
            <a:extLst>
              <a:ext uri="{FF2B5EF4-FFF2-40B4-BE49-F238E27FC236}">
                <a16:creationId xmlns:a16="http://schemas.microsoft.com/office/drawing/2014/main" xmlns="" id="{AD638337-297E-49B3-AE0F-B36EC9D01661}"/>
              </a:ext>
            </a:extLst>
          </p:cNvPr>
          <p:cNvGrpSpPr/>
          <p:nvPr userDrawn="1"/>
        </p:nvGrpSpPr>
        <p:grpSpPr>
          <a:xfrm>
            <a:off x="10962579" y="5678327"/>
            <a:ext cx="1234800" cy="1051200"/>
            <a:chOff x="5626893" y="3026568"/>
            <a:chExt cx="937260" cy="800760"/>
          </a:xfrm>
        </p:grpSpPr>
        <p:sp>
          <p:nvSpPr>
            <p:cNvPr id="8" name="Figura a mano libera: Forma 7">
              <a:extLst>
                <a:ext uri="{FF2B5EF4-FFF2-40B4-BE49-F238E27FC236}">
                  <a16:creationId xmlns:a16="http://schemas.microsoft.com/office/drawing/2014/main" xmlns="" id="{2FA8DCE5-120B-4D39-B899-95EBEC388DEA}"/>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9" name="Figura a mano libera: Forma 8">
              <a:extLst>
                <a:ext uri="{FF2B5EF4-FFF2-40B4-BE49-F238E27FC236}">
                  <a16:creationId xmlns:a16="http://schemas.microsoft.com/office/drawing/2014/main" xmlns="" id="{53F4B5D3-A813-434A-B7AA-8FEE19B9CF16}"/>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3" name="Segnaposto testo 2">
            <a:extLst>
              <a:ext uri="{FF2B5EF4-FFF2-40B4-BE49-F238E27FC236}">
                <a16:creationId xmlns:a16="http://schemas.microsoft.com/office/drawing/2014/main" xmlns="" id="{B6DFBA5C-859C-4C16-8ECF-9FCA37E77DD4}"/>
              </a:ext>
            </a:extLst>
          </p:cNvPr>
          <p:cNvSpPr>
            <a:spLocks noGrp="1"/>
          </p:cNvSpPr>
          <p:nvPr>
            <p:ph type="body" idx="1" hasCustomPrompt="1"/>
          </p:nvPr>
        </p:nvSpPr>
        <p:spPr>
          <a:xfrm>
            <a:off x="748030" y="2442380"/>
            <a:ext cx="3913632" cy="804672"/>
          </a:xfrm>
          <a:gradFill>
            <a:gsLst>
              <a:gs pos="0">
                <a:schemeClr val="tx2"/>
              </a:gs>
              <a:gs pos="100000">
                <a:schemeClr val="tx1"/>
              </a:gs>
            </a:gsLst>
            <a:lin ang="10800000" scaled="1"/>
          </a:gradFill>
        </p:spPr>
        <p:txBody>
          <a:bodyPr lIns="144000" tIns="72000" bIns="72000" rtlCol="0" anchor="ctr" anchorCtr="0">
            <a:normAutofit/>
          </a:bodyPr>
          <a:lstStyle>
            <a:lvl1pPr marL="0" indent="0" rtl="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4" name="Segnaposto data 3">
            <a:extLst>
              <a:ext uri="{FF2B5EF4-FFF2-40B4-BE49-F238E27FC236}">
                <a16:creationId xmlns:a16="http://schemas.microsoft.com/office/drawing/2014/main" xmlns="" id="{4DBF8466-F90A-4774-B172-0061F1A7985F}"/>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7BC76C28-113A-459C-BD12-125E112B10B7}"/>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6D51ADD0-1305-43DD-A03D-2FE3B5D0EB62}"/>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10" name="Elemento grafico 23">
            <a:extLst>
              <a:ext uri="{FF2B5EF4-FFF2-40B4-BE49-F238E27FC236}">
                <a16:creationId xmlns:a16="http://schemas.microsoft.com/office/drawing/2014/main" xmlns="" id="{74E08599-4D6A-4CDA-9228-3DBD31E1E64D}"/>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1" name="Elemento grafico 6">
            <a:extLst>
              <a:ext uri="{FF2B5EF4-FFF2-40B4-BE49-F238E27FC236}">
                <a16:creationId xmlns:a16="http://schemas.microsoft.com/office/drawing/2014/main" xmlns="" id="{548D0821-4E36-47CF-A7AC-8FB339F5F24A}"/>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Titolo 1">
            <a:extLst>
              <a:ext uri="{FF2B5EF4-FFF2-40B4-BE49-F238E27FC236}">
                <a16:creationId xmlns:a16="http://schemas.microsoft.com/office/drawing/2014/main" xmlns="" id="{F708432B-D626-47BC-8C1E-E5F2ADCDCE43}"/>
              </a:ext>
            </a:extLst>
          </p:cNvPr>
          <p:cNvSpPr>
            <a:spLocks noGrp="1"/>
          </p:cNvSpPr>
          <p:nvPr>
            <p:ph type="title" hasCustomPrompt="1"/>
          </p:nvPr>
        </p:nvSpPr>
        <p:spPr>
          <a:xfrm rot="-360000">
            <a:off x="846111" y="974881"/>
            <a:ext cx="3933620" cy="734415"/>
          </a:xfrm>
        </p:spPr>
        <p:txBody>
          <a:bodyPr rtlCol="0" anchor="b">
            <a:normAutofit/>
          </a:bodyPr>
          <a:lstStyle>
            <a:lvl1pPr>
              <a:defRPr sz="4000">
                <a:solidFill>
                  <a:schemeClr val="bg1"/>
                </a:solidFill>
              </a:defRPr>
            </a:lvl1pPr>
          </a:lstStyle>
          <a:p>
            <a:pPr rtl="0"/>
            <a:r>
              <a:rPr lang="it-IT" noProof="0"/>
              <a:t>Layout testo 1</a:t>
            </a:r>
          </a:p>
        </p:txBody>
      </p:sp>
      <p:sp>
        <p:nvSpPr>
          <p:cNvPr id="17" name="Segnaposto testo 16">
            <a:extLst>
              <a:ext uri="{FF2B5EF4-FFF2-40B4-BE49-F238E27FC236}">
                <a16:creationId xmlns:a16="http://schemas.microsoft.com/office/drawing/2014/main" xmlns="" id="{B8041375-FFF3-48A5-8985-52AD4D496A62}"/>
              </a:ext>
            </a:extLst>
          </p:cNvPr>
          <p:cNvSpPr>
            <a:spLocks noGrp="1"/>
          </p:cNvSpPr>
          <p:nvPr>
            <p:ph type="body" sz="quarter" idx="13"/>
          </p:nvPr>
        </p:nvSpPr>
        <p:spPr>
          <a:xfrm>
            <a:off x="808990" y="3392622"/>
            <a:ext cx="3913188" cy="2249488"/>
          </a:xfrm>
        </p:spPr>
        <p:txBody>
          <a:bodyPr rtlCol="0">
            <a:normAutofit/>
          </a:bodyPr>
          <a:lstStyle>
            <a:lvl1pPr marL="180000" indent="-180000">
              <a:spcBef>
                <a:spcPts val="600"/>
              </a:spcBef>
              <a:buClr>
                <a:schemeClr val="accent2"/>
              </a:buClr>
              <a:defRPr sz="1600" b="0">
                <a:latin typeface="+mn-lt"/>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it-IT" noProof="0"/>
              <a:t>Modifica gli stili del testo dello schema</a:t>
            </a:r>
          </a:p>
        </p:txBody>
      </p:sp>
      <p:grpSp>
        <p:nvGrpSpPr>
          <p:cNvPr id="19" name="Elemento grafico 17">
            <a:extLst>
              <a:ext uri="{FF2B5EF4-FFF2-40B4-BE49-F238E27FC236}">
                <a16:creationId xmlns:a16="http://schemas.microsoft.com/office/drawing/2014/main" xmlns="" id="{1CF7F5A7-666B-4C97-8F1C-0930361F612E}"/>
              </a:ext>
            </a:extLst>
          </p:cNvPr>
          <p:cNvGrpSpPr/>
          <p:nvPr/>
        </p:nvGrpSpPr>
        <p:grpSpPr>
          <a:xfrm>
            <a:off x="5530724" y="0"/>
            <a:ext cx="6340653" cy="6429600"/>
            <a:chOff x="5530724" y="0"/>
            <a:chExt cx="6340653" cy="6429600"/>
          </a:xfrm>
        </p:grpSpPr>
        <p:sp>
          <p:nvSpPr>
            <p:cNvPr id="20" name="Figura a mano libera: Forma 19">
              <a:extLst>
                <a:ext uri="{FF2B5EF4-FFF2-40B4-BE49-F238E27FC236}">
                  <a16:creationId xmlns:a16="http://schemas.microsoft.com/office/drawing/2014/main" xmlns="" id="{E7BC95EC-0C9A-48BD-BC1E-AF1C1DA9C02C}"/>
                </a:ext>
              </a:extLst>
            </p:cNvPr>
            <p:cNvSpPr/>
            <p:nvPr/>
          </p:nvSpPr>
          <p:spPr>
            <a:xfrm>
              <a:off x="5518024" y="-12700"/>
              <a:ext cx="2287209" cy="5565543"/>
            </a:xfrm>
            <a:custGeom>
              <a:avLst/>
              <a:gdLst>
                <a:gd name="connsiteX0" fmla="*/ 1132162 w 2287209"/>
                <a:gd name="connsiteY0" fmla="*/ 5560454 h 5565543"/>
                <a:gd name="connsiteX1" fmla="*/ 2283391 w 2287209"/>
                <a:gd name="connsiteY1" fmla="*/ 12700 h 5565543"/>
                <a:gd name="connsiteX2" fmla="*/ 552736 w 2287209"/>
                <a:gd name="connsiteY2" fmla="*/ 12700 h 5565543"/>
                <a:gd name="connsiteX3" fmla="*/ 12700 w 2287209"/>
                <a:gd name="connsiteY3" fmla="*/ 5359688 h 5565543"/>
                <a:gd name="connsiteX4" fmla="*/ 1132162 w 2287209"/>
                <a:gd name="connsiteY4" fmla="*/ 5560454 h 556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7209" h="5565543">
                  <a:moveTo>
                    <a:pt x="1132162" y="5560454"/>
                  </a:moveTo>
                  <a:lnTo>
                    <a:pt x="2283391" y="12700"/>
                  </a:lnTo>
                  <a:lnTo>
                    <a:pt x="552736" y="12700"/>
                  </a:lnTo>
                  <a:cubicBezTo>
                    <a:pt x="569255" y="560360"/>
                    <a:pt x="573067" y="2477804"/>
                    <a:pt x="12700" y="5359688"/>
                  </a:cubicBezTo>
                  <a:cubicBezTo>
                    <a:pt x="363406" y="5395267"/>
                    <a:pt x="1132162" y="5560454"/>
                    <a:pt x="1132162" y="5560454"/>
                  </a:cubicBezTo>
                  <a:close/>
                </a:path>
              </a:pathLst>
            </a:custGeom>
            <a:gradFill flip="none" rotWithShape="1">
              <a:gsLst>
                <a:gs pos="3000">
                  <a:schemeClr val="accent5">
                    <a:alpha val="6000"/>
                  </a:schemeClr>
                </a:gs>
                <a:gs pos="100000">
                  <a:schemeClr val="accent5">
                    <a:alpha val="50000"/>
                  </a:schemeClr>
                </a:gs>
              </a:gsLst>
              <a:lin ang="5880000" scaled="0"/>
              <a:tileRect/>
            </a:gradFill>
            <a:ln w="1269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1" name="Figura a mano libera: Forma 20">
              <a:extLst>
                <a:ext uri="{FF2B5EF4-FFF2-40B4-BE49-F238E27FC236}">
                  <a16:creationId xmlns:a16="http://schemas.microsoft.com/office/drawing/2014/main" xmlns="" id="{DF5F80F8-FA23-4496-B401-E10D70AC21A8}"/>
                </a:ext>
              </a:extLst>
            </p:cNvPr>
            <p:cNvSpPr/>
            <p:nvPr/>
          </p:nvSpPr>
          <p:spPr>
            <a:xfrm>
              <a:off x="5537084" y="-12700"/>
              <a:ext cx="6340653" cy="6455013"/>
            </a:xfrm>
            <a:custGeom>
              <a:avLst/>
              <a:gdLst>
                <a:gd name="connsiteX0" fmla="*/ 5080140 w 6340653"/>
                <a:gd name="connsiteY0" fmla="*/ 6446112 h 6455013"/>
                <a:gd name="connsiteX1" fmla="*/ 6334294 w 6340653"/>
                <a:gd name="connsiteY1" fmla="*/ 545112 h 6455013"/>
                <a:gd name="connsiteX2" fmla="*/ 3831070 w 6340653"/>
                <a:gd name="connsiteY2" fmla="*/ 12700 h 6455013"/>
                <a:gd name="connsiteX3" fmla="*/ 1151222 w 6340653"/>
                <a:gd name="connsiteY3" fmla="*/ 12700 h 6455013"/>
                <a:gd name="connsiteX4" fmla="*/ 12700 w 6340653"/>
                <a:gd name="connsiteY4" fmla="*/ 5369854 h 6455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0653" h="6455013">
                  <a:moveTo>
                    <a:pt x="5080140" y="6446112"/>
                  </a:moveTo>
                  <a:lnTo>
                    <a:pt x="6334294" y="545112"/>
                  </a:lnTo>
                  <a:lnTo>
                    <a:pt x="3831070" y="12700"/>
                  </a:lnTo>
                  <a:lnTo>
                    <a:pt x="1151222" y="12700"/>
                  </a:lnTo>
                  <a:lnTo>
                    <a:pt x="12700" y="5369854"/>
                  </a:lnTo>
                  <a:close/>
                </a:path>
              </a:pathLst>
            </a:custGeom>
            <a:gradFill>
              <a:gsLst>
                <a:gs pos="3000">
                  <a:schemeClr val="accent5"/>
                </a:gs>
                <a:gs pos="100000">
                  <a:schemeClr val="bg2"/>
                </a:gs>
              </a:gsLst>
              <a:lin ang="0" scaled="1"/>
            </a:gradFill>
            <a:ln w="1269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2" name="Figura a mano libera: Forma 21">
              <a:extLst>
                <a:ext uri="{FF2B5EF4-FFF2-40B4-BE49-F238E27FC236}">
                  <a16:creationId xmlns:a16="http://schemas.microsoft.com/office/drawing/2014/main" xmlns="" id="{65F2E539-DDA4-47DC-A929-17C7DB4D8C88}"/>
                </a:ext>
              </a:extLst>
            </p:cNvPr>
            <p:cNvSpPr/>
            <p:nvPr/>
          </p:nvSpPr>
          <p:spPr>
            <a:xfrm>
              <a:off x="5830609" y="-12700"/>
              <a:ext cx="5756144" cy="6150052"/>
            </a:xfrm>
            <a:custGeom>
              <a:avLst/>
              <a:gdLst>
                <a:gd name="connsiteX0" fmla="*/ 5715476 w 5756143"/>
                <a:gd name="connsiteY0" fmla="*/ 764938 h 6150052"/>
                <a:gd name="connsiteX1" fmla="*/ 4579496 w 5756143"/>
                <a:gd name="connsiteY1" fmla="*/ 6113197 h 6150052"/>
                <a:gd name="connsiteX2" fmla="*/ 43196 w 5756143"/>
                <a:gd name="connsiteY2" fmla="*/ 5150027 h 6150052"/>
                <a:gd name="connsiteX3" fmla="*/ 1134704 w 5756143"/>
                <a:gd name="connsiteY3" fmla="*/ 12700 h 6150052"/>
                <a:gd name="connsiteX4" fmla="*/ 1109290 w 5756143"/>
                <a:gd name="connsiteY4" fmla="*/ 12700 h 6150052"/>
                <a:gd name="connsiteX5" fmla="*/ 12700 w 5756143"/>
                <a:gd name="connsiteY5" fmla="*/ 5169087 h 6150052"/>
                <a:gd name="connsiteX6" fmla="*/ 4598556 w 5756143"/>
                <a:gd name="connsiteY6" fmla="*/ 6143693 h 6150052"/>
                <a:gd name="connsiteX7" fmla="*/ 5743431 w 5756143"/>
                <a:gd name="connsiteY7" fmla="*/ 757314 h 6150052"/>
                <a:gd name="connsiteX8" fmla="*/ 5745972 w 5756143"/>
                <a:gd name="connsiteY8" fmla="*/ 744607 h 6150052"/>
                <a:gd name="connsiteX9" fmla="*/ 2299910 w 5756143"/>
                <a:gd name="connsiteY9" fmla="*/ 12700 h 6150052"/>
                <a:gd name="connsiteX10" fmla="*/ 2177925 w 5756143"/>
                <a:gd name="connsiteY10" fmla="*/ 12700 h 6150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6143" h="6150052">
                  <a:moveTo>
                    <a:pt x="5715476" y="764938"/>
                  </a:moveTo>
                  <a:lnTo>
                    <a:pt x="4579496" y="6113197"/>
                  </a:lnTo>
                  <a:lnTo>
                    <a:pt x="43196" y="5150027"/>
                  </a:lnTo>
                  <a:lnTo>
                    <a:pt x="1134704" y="12700"/>
                  </a:lnTo>
                  <a:lnTo>
                    <a:pt x="1109290" y="12700"/>
                  </a:lnTo>
                  <a:lnTo>
                    <a:pt x="12700" y="5169087"/>
                  </a:lnTo>
                  <a:lnTo>
                    <a:pt x="4598556" y="6143693"/>
                  </a:lnTo>
                  <a:lnTo>
                    <a:pt x="5743431" y="757314"/>
                  </a:lnTo>
                  <a:lnTo>
                    <a:pt x="5745972" y="744607"/>
                  </a:lnTo>
                  <a:lnTo>
                    <a:pt x="2299910" y="12700"/>
                  </a:lnTo>
                  <a:lnTo>
                    <a:pt x="2177925" y="12700"/>
                  </a:lnTo>
                  <a:close/>
                </a:path>
              </a:pathLst>
            </a:custGeom>
            <a:solidFill>
              <a:schemeClr val="bg1"/>
            </a:solidFill>
            <a:ln w="1269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4" name="Segnaposto immagine 23">
            <a:extLst>
              <a:ext uri="{FF2B5EF4-FFF2-40B4-BE49-F238E27FC236}">
                <a16:creationId xmlns:a16="http://schemas.microsoft.com/office/drawing/2014/main" xmlns="" id="{76641E2E-882B-485E-AD7C-2BC054BEA520}"/>
              </a:ext>
            </a:extLst>
          </p:cNvPr>
          <p:cNvSpPr>
            <a:spLocks noGrp="1"/>
          </p:cNvSpPr>
          <p:nvPr>
            <p:ph type="pic" sz="quarter" idx="14"/>
          </p:nvPr>
        </p:nvSpPr>
        <p:spPr>
          <a:xfrm rot="720000">
            <a:off x="6384187" y="209524"/>
            <a:ext cx="4647699" cy="5472101"/>
          </a:xfrm>
          <a:custGeom>
            <a:avLst/>
            <a:gdLst>
              <a:gd name="connsiteX0" fmla="*/ 0 w 4643879"/>
              <a:gd name="connsiteY0" fmla="*/ 5462044 h 5462044"/>
              <a:gd name="connsiteX1" fmla="*/ 1160970 w 4643879"/>
              <a:gd name="connsiteY1" fmla="*/ 0 h 5462044"/>
              <a:gd name="connsiteX2" fmla="*/ 4643879 w 4643879"/>
              <a:gd name="connsiteY2" fmla="*/ 0 h 5462044"/>
              <a:gd name="connsiteX3" fmla="*/ 3482909 w 4643879"/>
              <a:gd name="connsiteY3" fmla="*/ 5462044 h 5462044"/>
              <a:gd name="connsiteX4" fmla="*/ 0 w 4643879"/>
              <a:gd name="connsiteY4" fmla="*/ 5462044 h 5462044"/>
              <a:gd name="connsiteX0" fmla="*/ 0 w 4643879"/>
              <a:gd name="connsiteY0" fmla="*/ 5462044 h 5462044"/>
              <a:gd name="connsiteX1" fmla="*/ 11990 w 4643879"/>
              <a:gd name="connsiteY1" fmla="*/ 13839 h 5462044"/>
              <a:gd name="connsiteX2" fmla="*/ 4643879 w 4643879"/>
              <a:gd name="connsiteY2" fmla="*/ 0 h 5462044"/>
              <a:gd name="connsiteX3" fmla="*/ 3482909 w 4643879"/>
              <a:gd name="connsiteY3" fmla="*/ 5462044 h 5462044"/>
              <a:gd name="connsiteX4" fmla="*/ 0 w 4643879"/>
              <a:gd name="connsiteY4" fmla="*/ 5462044 h 5462044"/>
              <a:gd name="connsiteX0" fmla="*/ 0 w 4643879"/>
              <a:gd name="connsiteY0" fmla="*/ 5462044 h 5462044"/>
              <a:gd name="connsiteX1" fmla="*/ 11990 w 4643879"/>
              <a:gd name="connsiteY1" fmla="*/ 13839 h 5462044"/>
              <a:gd name="connsiteX2" fmla="*/ 1026146 w 4643879"/>
              <a:gd name="connsiteY2" fmla="*/ 8068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11990 w 4643879"/>
              <a:gd name="connsiteY1" fmla="*/ 13839 h 5462044"/>
              <a:gd name="connsiteX2" fmla="*/ 1029484 w 4643879"/>
              <a:gd name="connsiteY2" fmla="*/ 2927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5006 w 4643879"/>
              <a:gd name="connsiteY1" fmla="*/ 210263 h 5462044"/>
              <a:gd name="connsiteX2" fmla="*/ 1029484 w 4643879"/>
              <a:gd name="connsiteY2" fmla="*/ 2927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5006 w 4643879"/>
              <a:gd name="connsiteY1" fmla="*/ 210263 h 5462044"/>
              <a:gd name="connsiteX2" fmla="*/ 1029484 w 4643879"/>
              <a:gd name="connsiteY2" fmla="*/ 2927 h 5462044"/>
              <a:gd name="connsiteX3" fmla="*/ 4643879 w 4643879"/>
              <a:gd name="connsiteY3" fmla="*/ 0 h 5462044"/>
              <a:gd name="connsiteX4" fmla="*/ 4634592 w 4643879"/>
              <a:gd name="connsiteY4" fmla="*/ 5460922 h 5462044"/>
              <a:gd name="connsiteX5" fmla="*/ 0 w 4643879"/>
              <a:gd name="connsiteY5" fmla="*/ 5462044 h 5462044"/>
              <a:gd name="connsiteX0" fmla="*/ 0 w 4647218"/>
              <a:gd name="connsiteY0" fmla="*/ 5467184 h 5467184"/>
              <a:gd name="connsiteX1" fmla="*/ 8345 w 4647218"/>
              <a:gd name="connsiteY1" fmla="*/ 210263 h 5467184"/>
              <a:gd name="connsiteX2" fmla="*/ 1032823 w 4647218"/>
              <a:gd name="connsiteY2" fmla="*/ 2927 h 5467184"/>
              <a:gd name="connsiteX3" fmla="*/ 4647218 w 4647218"/>
              <a:gd name="connsiteY3" fmla="*/ 0 h 5467184"/>
              <a:gd name="connsiteX4" fmla="*/ 4637931 w 4647218"/>
              <a:gd name="connsiteY4" fmla="*/ 5460922 h 5467184"/>
              <a:gd name="connsiteX5" fmla="*/ 0 w 4647218"/>
              <a:gd name="connsiteY5" fmla="*/ 5467184 h 5467184"/>
              <a:gd name="connsiteX0" fmla="*/ 0 w 4647218"/>
              <a:gd name="connsiteY0" fmla="*/ 5467184 h 5467184"/>
              <a:gd name="connsiteX1" fmla="*/ 8345 w 4647218"/>
              <a:gd name="connsiteY1" fmla="*/ 210263 h 5467184"/>
              <a:gd name="connsiteX2" fmla="*/ 1032823 w 4647218"/>
              <a:gd name="connsiteY2" fmla="*/ 2927 h 5467184"/>
              <a:gd name="connsiteX3" fmla="*/ 4647218 w 4647218"/>
              <a:gd name="connsiteY3" fmla="*/ 0 h 5467184"/>
              <a:gd name="connsiteX4" fmla="*/ 4637931 w 4647218"/>
              <a:gd name="connsiteY4" fmla="*/ 5460922 h 5467184"/>
              <a:gd name="connsiteX5" fmla="*/ 0 w 4647218"/>
              <a:gd name="connsiteY5" fmla="*/ 5467184 h 5467184"/>
              <a:gd name="connsiteX0" fmla="*/ 0 w 4647218"/>
              <a:gd name="connsiteY0" fmla="*/ 5472101 h 5472101"/>
              <a:gd name="connsiteX1" fmla="*/ 8345 w 4647218"/>
              <a:gd name="connsiteY1" fmla="*/ 215180 h 5472101"/>
              <a:gd name="connsiteX2" fmla="*/ 1048878 w 4647218"/>
              <a:gd name="connsiteY2" fmla="*/ 0 h 5472101"/>
              <a:gd name="connsiteX3" fmla="*/ 4647218 w 4647218"/>
              <a:gd name="connsiteY3" fmla="*/ 4917 h 5472101"/>
              <a:gd name="connsiteX4" fmla="*/ 4637931 w 4647218"/>
              <a:gd name="connsiteY4" fmla="*/ 5465839 h 5472101"/>
              <a:gd name="connsiteX5" fmla="*/ 0 w 4647218"/>
              <a:gd name="connsiteY5" fmla="*/ 5472101 h 5472101"/>
              <a:gd name="connsiteX0" fmla="*/ 0 w 4647218"/>
              <a:gd name="connsiteY0" fmla="*/ 5472101 h 5472101"/>
              <a:gd name="connsiteX1" fmla="*/ 5908 w 4647218"/>
              <a:gd name="connsiteY1" fmla="*/ 224560 h 5472101"/>
              <a:gd name="connsiteX2" fmla="*/ 1048878 w 4647218"/>
              <a:gd name="connsiteY2" fmla="*/ 0 h 5472101"/>
              <a:gd name="connsiteX3" fmla="*/ 4647218 w 4647218"/>
              <a:gd name="connsiteY3" fmla="*/ 4917 h 5472101"/>
              <a:gd name="connsiteX4" fmla="*/ 4637931 w 4647218"/>
              <a:gd name="connsiteY4" fmla="*/ 5465839 h 5472101"/>
              <a:gd name="connsiteX5" fmla="*/ 0 w 4647218"/>
              <a:gd name="connsiteY5" fmla="*/ 5472101 h 5472101"/>
              <a:gd name="connsiteX0" fmla="*/ 481 w 4647699"/>
              <a:gd name="connsiteY0" fmla="*/ 5472101 h 5472101"/>
              <a:gd name="connsiteX1" fmla="*/ 1250 w 4647699"/>
              <a:gd name="connsiteY1" fmla="*/ 221221 h 5472101"/>
              <a:gd name="connsiteX2" fmla="*/ 1049359 w 4647699"/>
              <a:gd name="connsiteY2" fmla="*/ 0 h 5472101"/>
              <a:gd name="connsiteX3" fmla="*/ 4647699 w 4647699"/>
              <a:gd name="connsiteY3" fmla="*/ 4917 h 5472101"/>
              <a:gd name="connsiteX4" fmla="*/ 4638412 w 4647699"/>
              <a:gd name="connsiteY4" fmla="*/ 5465839 h 5472101"/>
              <a:gd name="connsiteX5" fmla="*/ 481 w 4647699"/>
              <a:gd name="connsiteY5" fmla="*/ 5472101 h 5472101"/>
              <a:gd name="connsiteX0" fmla="*/ 481 w 4647699"/>
              <a:gd name="connsiteY0" fmla="*/ 5472101 h 5472101"/>
              <a:gd name="connsiteX1" fmla="*/ 1250 w 4647699"/>
              <a:gd name="connsiteY1" fmla="*/ 221221 h 5472101"/>
              <a:gd name="connsiteX2" fmla="*/ 1049359 w 4647699"/>
              <a:gd name="connsiteY2" fmla="*/ 0 h 5472101"/>
              <a:gd name="connsiteX3" fmla="*/ 4647699 w 4647699"/>
              <a:gd name="connsiteY3" fmla="*/ 4917 h 5472101"/>
              <a:gd name="connsiteX4" fmla="*/ 4643537 w 4647699"/>
              <a:gd name="connsiteY4" fmla="*/ 5464749 h 5472101"/>
              <a:gd name="connsiteX5" fmla="*/ 481 w 4647699"/>
              <a:gd name="connsiteY5" fmla="*/ 5472101 h 5472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7699" h="5472101">
                <a:moveTo>
                  <a:pt x="481" y="5472101"/>
                </a:moveTo>
                <a:cubicBezTo>
                  <a:pt x="4478" y="3656033"/>
                  <a:pt x="-2747" y="2037289"/>
                  <a:pt x="1250" y="221221"/>
                </a:cubicBezTo>
                <a:lnTo>
                  <a:pt x="1049359" y="0"/>
                </a:lnTo>
                <a:lnTo>
                  <a:pt x="4647699" y="4917"/>
                </a:lnTo>
                <a:cubicBezTo>
                  <a:pt x="4644603" y="1825224"/>
                  <a:pt x="4646633" y="3644442"/>
                  <a:pt x="4643537" y="5464749"/>
                </a:cubicBezTo>
                <a:lnTo>
                  <a:pt x="481" y="5472101"/>
                </a:lnTo>
                <a:close/>
              </a:path>
            </a:pathLst>
          </a:custGeom>
          <a:ln>
            <a:noFill/>
          </a:ln>
        </p:spPr>
        <p:txBody>
          <a:bodyPr rtlCol="0" anchor="ctr" anchorCtr="0">
            <a:normAutofit/>
          </a:bodyPr>
          <a:lstStyle>
            <a:lvl1pPr marL="0" indent="0" algn="ctr">
              <a:buNone/>
              <a:defRPr sz="1400"/>
            </a:lvl1pPr>
          </a:lstStyle>
          <a:p>
            <a:pPr rtl="0"/>
            <a:r>
              <a:rPr lang="it-IT" noProof="0"/>
              <a:t>Fare clic sull'icona per inserire un'immagine</a:t>
            </a:r>
          </a:p>
        </p:txBody>
      </p:sp>
    </p:spTree>
    <p:extLst>
      <p:ext uri="{BB962C8B-B14F-4D97-AF65-F5344CB8AC3E}">
        <p14:creationId xmlns:p14="http://schemas.microsoft.com/office/powerpoint/2010/main" val="2044478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yout testo 2">
    <p:spTree>
      <p:nvGrpSpPr>
        <p:cNvPr id="1" name=""/>
        <p:cNvGrpSpPr/>
        <p:nvPr/>
      </p:nvGrpSpPr>
      <p:grpSpPr>
        <a:xfrm>
          <a:off x="0" y="0"/>
          <a:ext cx="0" cy="0"/>
          <a:chOff x="0" y="0"/>
          <a:chExt cx="0" cy="0"/>
        </a:xfrm>
      </p:grpSpPr>
      <p:grpSp>
        <p:nvGrpSpPr>
          <p:cNvPr id="8" name="Elemento grafico 16">
            <a:extLst>
              <a:ext uri="{FF2B5EF4-FFF2-40B4-BE49-F238E27FC236}">
                <a16:creationId xmlns:a16="http://schemas.microsoft.com/office/drawing/2014/main" xmlns="" id="{AD4D64B1-E729-4A4C-8FF7-134EACCE9ED5}"/>
              </a:ext>
            </a:extLst>
          </p:cNvPr>
          <p:cNvGrpSpPr/>
          <p:nvPr userDrawn="1"/>
        </p:nvGrpSpPr>
        <p:grpSpPr>
          <a:xfrm>
            <a:off x="10962579" y="5678327"/>
            <a:ext cx="1234800" cy="1051200"/>
            <a:chOff x="5626893" y="3026568"/>
            <a:chExt cx="937260" cy="800760"/>
          </a:xfrm>
        </p:grpSpPr>
        <p:sp>
          <p:nvSpPr>
            <p:cNvPr id="9" name="Figura a mano libera: Forma 8">
              <a:extLst>
                <a:ext uri="{FF2B5EF4-FFF2-40B4-BE49-F238E27FC236}">
                  <a16:creationId xmlns:a16="http://schemas.microsoft.com/office/drawing/2014/main" xmlns="" id="{57668185-4891-4CEF-B849-B73B1AD90FDE}"/>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0" name="Figura a mano libera: Forma 9">
              <a:extLst>
                <a:ext uri="{FF2B5EF4-FFF2-40B4-BE49-F238E27FC236}">
                  <a16:creationId xmlns:a16="http://schemas.microsoft.com/office/drawing/2014/main" xmlns="" id="{2A3C1BE6-5446-49A0-9C65-D92077D0E911}"/>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5" name="Segnaposto data 4">
            <a:extLst>
              <a:ext uri="{FF2B5EF4-FFF2-40B4-BE49-F238E27FC236}">
                <a16:creationId xmlns:a16="http://schemas.microsoft.com/office/drawing/2014/main" xmlns="" id="{BC7C1B33-ECEC-4E34-B218-27830F70B24F}"/>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6" name="Segnaposto piè di pagina 5">
            <a:extLst>
              <a:ext uri="{FF2B5EF4-FFF2-40B4-BE49-F238E27FC236}">
                <a16:creationId xmlns:a16="http://schemas.microsoft.com/office/drawing/2014/main" xmlns="" id="{2D31CE7A-B999-4982-BCDD-EEC4E9A23247}"/>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7" name="Segnaposto numero diapositiva 6">
            <a:extLst>
              <a:ext uri="{FF2B5EF4-FFF2-40B4-BE49-F238E27FC236}">
                <a16:creationId xmlns:a16="http://schemas.microsoft.com/office/drawing/2014/main" xmlns="" id="{B6317B1B-B559-4F47-A9AB-834EB93A8563}"/>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grpSp>
        <p:nvGrpSpPr>
          <p:cNvPr id="13" name="Gruppo 12">
            <a:extLst>
              <a:ext uri="{FF2B5EF4-FFF2-40B4-BE49-F238E27FC236}">
                <a16:creationId xmlns:a16="http://schemas.microsoft.com/office/drawing/2014/main" xmlns="" id="{23F3C396-D7E8-4134-99CB-83AC5015781D}"/>
              </a:ext>
            </a:extLst>
          </p:cNvPr>
          <p:cNvGrpSpPr/>
          <p:nvPr userDrawn="1"/>
        </p:nvGrpSpPr>
        <p:grpSpPr>
          <a:xfrm flipH="1">
            <a:off x="7321677" y="587196"/>
            <a:ext cx="4885313" cy="1632656"/>
            <a:chOff x="-26126" y="587196"/>
            <a:chExt cx="4885313" cy="1632656"/>
          </a:xfrm>
        </p:grpSpPr>
        <p:sp>
          <p:nvSpPr>
            <p:cNvPr id="11" name="Elemento grafico 23">
              <a:extLst>
                <a:ext uri="{FF2B5EF4-FFF2-40B4-BE49-F238E27FC236}">
                  <a16:creationId xmlns:a16="http://schemas.microsoft.com/office/drawing/2014/main" xmlns="" id="{545A4C09-DA17-4F53-9893-7152B53CD712}"/>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2" name="Elemento grafico 6">
              <a:extLst>
                <a:ext uri="{FF2B5EF4-FFF2-40B4-BE49-F238E27FC236}">
                  <a16:creationId xmlns:a16="http://schemas.microsoft.com/office/drawing/2014/main" xmlns="" id="{2D92C53E-EB06-4CBC-A335-BC3156E96896}"/>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16" name="Titolo 1">
            <a:extLst>
              <a:ext uri="{FF2B5EF4-FFF2-40B4-BE49-F238E27FC236}">
                <a16:creationId xmlns:a16="http://schemas.microsoft.com/office/drawing/2014/main" xmlns="" id="{D3A443B5-C60C-4149-99AA-5309F8B41C14}"/>
              </a:ext>
            </a:extLst>
          </p:cNvPr>
          <p:cNvSpPr>
            <a:spLocks noGrp="1"/>
          </p:cNvSpPr>
          <p:nvPr>
            <p:ph type="title" hasCustomPrompt="1"/>
          </p:nvPr>
        </p:nvSpPr>
        <p:spPr>
          <a:xfrm rot="360000">
            <a:off x="7354844" y="895259"/>
            <a:ext cx="4735459" cy="1012583"/>
          </a:xfrm>
        </p:spPr>
        <p:txBody>
          <a:bodyPr rtlCol="0"/>
          <a:lstStyle>
            <a:lvl1pPr algn="ctr">
              <a:defRPr>
                <a:solidFill>
                  <a:schemeClr val="bg1"/>
                </a:solidFill>
              </a:defRPr>
            </a:lvl1pPr>
          </a:lstStyle>
          <a:p>
            <a:pPr rtl="0"/>
            <a:r>
              <a:rPr lang="it-IT" noProof="0"/>
              <a:t>Layout testo 2</a:t>
            </a:r>
          </a:p>
        </p:txBody>
      </p:sp>
      <p:sp>
        <p:nvSpPr>
          <p:cNvPr id="17" name="Segnaposto testo 2">
            <a:extLst>
              <a:ext uri="{FF2B5EF4-FFF2-40B4-BE49-F238E27FC236}">
                <a16:creationId xmlns:a16="http://schemas.microsoft.com/office/drawing/2014/main" xmlns="" id="{D901BA76-252C-47D8-A48A-ECBA799BFCC3}"/>
              </a:ext>
            </a:extLst>
          </p:cNvPr>
          <p:cNvSpPr>
            <a:spLocks noGrp="1"/>
          </p:cNvSpPr>
          <p:nvPr>
            <p:ph type="body" idx="1" hasCustomPrompt="1"/>
          </p:nvPr>
        </p:nvSpPr>
        <p:spPr>
          <a:xfrm>
            <a:off x="6879053" y="2442380"/>
            <a:ext cx="3913632" cy="804672"/>
          </a:xfrm>
          <a:gradFill flip="none" rotWithShape="1">
            <a:gsLst>
              <a:gs pos="0">
                <a:schemeClr val="tx2"/>
              </a:gs>
              <a:gs pos="100000">
                <a:schemeClr val="tx1"/>
              </a:gs>
            </a:gsLst>
            <a:lin ang="0" scaled="1"/>
            <a:tileRect/>
          </a:gradFill>
        </p:spPr>
        <p:txBody>
          <a:bodyPr lIns="144000" tIns="108000" rIns="108000" bIns="108000" rtlCol="0" anchor="ctr" anchorCtr="0">
            <a:normAutofit/>
          </a:bodyPr>
          <a:lstStyle>
            <a:lvl1pPr marL="0" indent="0" rtl="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18" name="Segnaposto testo 16">
            <a:extLst>
              <a:ext uri="{FF2B5EF4-FFF2-40B4-BE49-F238E27FC236}">
                <a16:creationId xmlns:a16="http://schemas.microsoft.com/office/drawing/2014/main" xmlns="" id="{9D30E37C-4282-4FD1-9238-5F541F189EC3}"/>
              </a:ext>
            </a:extLst>
          </p:cNvPr>
          <p:cNvSpPr>
            <a:spLocks noGrp="1"/>
          </p:cNvSpPr>
          <p:nvPr>
            <p:ph type="body" sz="quarter" idx="13"/>
          </p:nvPr>
        </p:nvSpPr>
        <p:spPr>
          <a:xfrm>
            <a:off x="6932841" y="3401290"/>
            <a:ext cx="4347933" cy="693295"/>
          </a:xfrm>
        </p:spPr>
        <p:txBody>
          <a:bodyPr rtlCol="0">
            <a:normAutofit/>
          </a:bodyPr>
          <a:lstStyle>
            <a:lvl1pPr marL="0" indent="0">
              <a:spcBef>
                <a:spcPts val="600"/>
              </a:spcBef>
              <a:buClr>
                <a:schemeClr val="accent2"/>
              </a:buClr>
              <a:buNone/>
              <a:defRPr sz="1600">
                <a:solidFill>
                  <a:schemeClr val="accent4"/>
                </a:solidFill>
                <a:latin typeface="+mn-lt"/>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it-IT" noProof="0"/>
              <a:t>Modifica gli stili del testo dello schema</a:t>
            </a:r>
          </a:p>
        </p:txBody>
      </p:sp>
      <p:sp>
        <p:nvSpPr>
          <p:cNvPr id="20" name="Segnaposto testo 16">
            <a:extLst>
              <a:ext uri="{FF2B5EF4-FFF2-40B4-BE49-F238E27FC236}">
                <a16:creationId xmlns:a16="http://schemas.microsoft.com/office/drawing/2014/main" xmlns="" id="{2B21A588-9CF1-4122-959A-D1A3DA672BDA}"/>
              </a:ext>
            </a:extLst>
          </p:cNvPr>
          <p:cNvSpPr>
            <a:spLocks noGrp="1"/>
          </p:cNvSpPr>
          <p:nvPr>
            <p:ph type="body" sz="quarter" idx="14"/>
          </p:nvPr>
        </p:nvSpPr>
        <p:spPr>
          <a:xfrm>
            <a:off x="6932841" y="4200309"/>
            <a:ext cx="4347933" cy="1408743"/>
          </a:xfrm>
        </p:spPr>
        <p:txBody>
          <a:bodyPr rtlCol="0">
            <a:normAutofit/>
          </a:bodyPr>
          <a:lstStyle>
            <a:lvl1pPr marL="180000" indent="-180000">
              <a:spcBef>
                <a:spcPts val="600"/>
              </a:spcBef>
              <a:buClr>
                <a:schemeClr val="accent2"/>
              </a:buClr>
              <a:defRPr sz="1600">
                <a:solidFill>
                  <a:schemeClr val="accent4"/>
                </a:solidFill>
                <a:latin typeface="+mn-lt"/>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it-IT" noProof="0"/>
              <a:t>Modifica gli stili del testo dello schema</a:t>
            </a:r>
          </a:p>
        </p:txBody>
      </p:sp>
      <p:grpSp>
        <p:nvGrpSpPr>
          <p:cNvPr id="22" name="Elemento grafico 20">
            <a:extLst>
              <a:ext uri="{FF2B5EF4-FFF2-40B4-BE49-F238E27FC236}">
                <a16:creationId xmlns:a16="http://schemas.microsoft.com/office/drawing/2014/main" xmlns="" id="{15D5C0A2-3C70-442D-AAF6-E16ADACDBF4F}"/>
              </a:ext>
            </a:extLst>
          </p:cNvPr>
          <p:cNvGrpSpPr/>
          <p:nvPr/>
        </p:nvGrpSpPr>
        <p:grpSpPr>
          <a:xfrm>
            <a:off x="-12667" y="-12667"/>
            <a:ext cx="6418971" cy="6160919"/>
            <a:chOff x="-12667" y="-12667"/>
            <a:chExt cx="6418971" cy="6160919"/>
          </a:xfrm>
        </p:grpSpPr>
        <p:sp>
          <p:nvSpPr>
            <p:cNvPr id="23" name="Figura a mano libera: Forma 22">
              <a:extLst>
                <a:ext uri="{FF2B5EF4-FFF2-40B4-BE49-F238E27FC236}">
                  <a16:creationId xmlns:a16="http://schemas.microsoft.com/office/drawing/2014/main" xmlns="" id="{DBA690C0-CF33-41CB-B76C-FC462F39BB66}"/>
                </a:ext>
              </a:extLst>
            </p:cNvPr>
            <p:cNvSpPr/>
            <p:nvPr/>
          </p:nvSpPr>
          <p:spPr>
            <a:xfrm>
              <a:off x="0" y="4388743"/>
              <a:ext cx="6396137" cy="1759509"/>
            </a:xfrm>
            <a:custGeom>
              <a:avLst/>
              <a:gdLst>
                <a:gd name="connsiteX0" fmla="*/ 6346644 w 6418971"/>
                <a:gd name="connsiteY0" fmla="*/ 12667 h 1776000"/>
                <a:gd name="connsiteX1" fmla="*/ 12667 w 6418971"/>
                <a:gd name="connsiteY1" fmla="*/ 456667 h 1776000"/>
                <a:gd name="connsiteX2" fmla="*/ 12667 w 6418971"/>
                <a:gd name="connsiteY2" fmla="*/ 1772176 h 1776000"/>
                <a:gd name="connsiteX3" fmla="*/ 6408804 w 6418971"/>
                <a:gd name="connsiteY3" fmla="*/ 909547 h 1776000"/>
                <a:gd name="connsiteX4" fmla="*/ 6346644 w 6418971"/>
                <a:gd name="connsiteY4" fmla="*/ 12667 h 1776000"/>
                <a:gd name="connsiteX0" fmla="*/ 6333977 w 6396137"/>
                <a:gd name="connsiteY0" fmla="*/ 0 h 1759509"/>
                <a:gd name="connsiteX1" fmla="*/ 0 w 6396137"/>
                <a:gd name="connsiteY1" fmla="*/ 444000 h 1759509"/>
                <a:gd name="connsiteX2" fmla="*/ 0 w 6396137"/>
                <a:gd name="connsiteY2" fmla="*/ 1759509 h 1759509"/>
                <a:gd name="connsiteX3" fmla="*/ 6396137 w 6396137"/>
                <a:gd name="connsiteY3" fmla="*/ 834832 h 1759509"/>
                <a:gd name="connsiteX4" fmla="*/ 6333977 w 6396137"/>
                <a:gd name="connsiteY4" fmla="*/ 0 h 175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6137" h="1759509">
                  <a:moveTo>
                    <a:pt x="6333977" y="0"/>
                  </a:moveTo>
                  <a:lnTo>
                    <a:pt x="0" y="444000"/>
                  </a:lnTo>
                  <a:lnTo>
                    <a:pt x="0" y="1759509"/>
                  </a:lnTo>
                  <a:cubicBezTo>
                    <a:pt x="1074480" y="1438560"/>
                    <a:pt x="3085166" y="949003"/>
                    <a:pt x="6396137" y="834832"/>
                  </a:cubicBezTo>
                  <a:cubicBezTo>
                    <a:pt x="6369497" y="303301"/>
                    <a:pt x="6333977" y="0"/>
                    <a:pt x="6333977" y="0"/>
                  </a:cubicBezTo>
                  <a:close/>
                </a:path>
              </a:pathLst>
            </a:custGeom>
            <a:gradFill>
              <a:gsLst>
                <a:gs pos="0">
                  <a:schemeClr val="accent5">
                    <a:alpha val="50000"/>
                  </a:schemeClr>
                </a:gs>
                <a:gs pos="100000">
                  <a:schemeClr val="accent5">
                    <a:alpha val="6000"/>
                  </a:schemeClr>
                </a:gs>
              </a:gsLst>
              <a:lin ang="10800000" scaled="1"/>
            </a:gra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4" name="Figura a mano libera: Forma 23">
              <a:extLst>
                <a:ext uri="{FF2B5EF4-FFF2-40B4-BE49-F238E27FC236}">
                  <a16:creationId xmlns:a16="http://schemas.microsoft.com/office/drawing/2014/main" xmlns="" id="{36D855DB-2DC5-479D-94A0-542899B6911B}"/>
                </a:ext>
              </a:extLst>
            </p:cNvPr>
            <p:cNvSpPr/>
            <p:nvPr/>
          </p:nvSpPr>
          <p:spPr>
            <a:xfrm>
              <a:off x="-12667" y="-12667"/>
              <a:ext cx="6418971" cy="5683200"/>
            </a:xfrm>
            <a:custGeom>
              <a:avLst/>
              <a:gdLst>
                <a:gd name="connsiteX0" fmla="*/ 12667 w 6418971"/>
                <a:gd name="connsiteY0" fmla="*/ 5681913 h 5683200"/>
                <a:gd name="connsiteX1" fmla="*/ 6408804 w 6418971"/>
                <a:gd name="connsiteY1" fmla="*/ 5234107 h 5683200"/>
                <a:gd name="connsiteX2" fmla="*/ 6043456 w 6418971"/>
                <a:gd name="connsiteY2" fmla="*/ 12667 h 5683200"/>
                <a:gd name="connsiteX3" fmla="*/ 12667 w 6418971"/>
                <a:gd name="connsiteY3" fmla="*/ 12667 h 5683200"/>
              </a:gdLst>
              <a:ahLst/>
              <a:cxnLst>
                <a:cxn ang="0">
                  <a:pos x="connsiteX0" y="connsiteY0"/>
                </a:cxn>
                <a:cxn ang="0">
                  <a:pos x="connsiteX1" y="connsiteY1"/>
                </a:cxn>
                <a:cxn ang="0">
                  <a:pos x="connsiteX2" y="connsiteY2"/>
                </a:cxn>
                <a:cxn ang="0">
                  <a:pos x="connsiteX3" y="connsiteY3"/>
                </a:cxn>
              </a:cxnLst>
              <a:rect l="l" t="t" r="r" b="b"/>
              <a:pathLst>
                <a:path w="6418971" h="5683200">
                  <a:moveTo>
                    <a:pt x="12667" y="5681913"/>
                  </a:moveTo>
                  <a:lnTo>
                    <a:pt x="6408804" y="5234107"/>
                  </a:lnTo>
                  <a:lnTo>
                    <a:pt x="6043456" y="12667"/>
                  </a:lnTo>
                  <a:lnTo>
                    <a:pt x="12667" y="12667"/>
                  </a:lnTo>
                  <a:close/>
                </a:path>
              </a:pathLst>
            </a:custGeom>
            <a:gradFill>
              <a:gsLst>
                <a:gs pos="0">
                  <a:schemeClr val="accent5"/>
                </a:gs>
                <a:gs pos="100000">
                  <a:schemeClr val="bg2"/>
                </a:gs>
              </a:gsLst>
              <a:lin ang="8400000" scaled="0"/>
            </a:gra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5" name="Figura a mano libera: Forma 24">
              <a:extLst>
                <a:ext uri="{FF2B5EF4-FFF2-40B4-BE49-F238E27FC236}">
                  <a16:creationId xmlns:a16="http://schemas.microsoft.com/office/drawing/2014/main" xmlns="" id="{C2DADFD8-5DEE-449A-A576-39F98BB2A88B}"/>
                </a:ext>
              </a:extLst>
            </p:cNvPr>
            <p:cNvSpPr/>
            <p:nvPr/>
          </p:nvSpPr>
          <p:spPr>
            <a:xfrm>
              <a:off x="-12667" y="-12667"/>
              <a:ext cx="6114514" cy="5404114"/>
            </a:xfrm>
            <a:custGeom>
              <a:avLst/>
              <a:gdLst>
                <a:gd name="connsiteX0" fmla="*/ 6080244 w 6114514"/>
                <a:gd name="connsiteY0" fmla="*/ 4942336 h 5404114"/>
                <a:gd name="connsiteX1" fmla="*/ 12667 w 6114514"/>
                <a:gd name="connsiteY1" fmla="*/ 5367307 h 5404114"/>
                <a:gd name="connsiteX2" fmla="*/ 12667 w 6114514"/>
                <a:gd name="connsiteY2" fmla="*/ 5392679 h 5404114"/>
                <a:gd name="connsiteX3" fmla="*/ 6095467 w 6114514"/>
                <a:gd name="connsiteY3" fmla="*/ 4966439 h 5404114"/>
                <a:gd name="connsiteX4" fmla="*/ 6108153 w 6114514"/>
                <a:gd name="connsiteY4" fmla="*/ 4966439 h 5404114"/>
                <a:gd name="connsiteX5" fmla="*/ 5761833 w 6114514"/>
                <a:gd name="connsiteY5" fmla="*/ 12667 h 5404114"/>
                <a:gd name="connsiteX6" fmla="*/ 5736462 w 6114514"/>
                <a:gd name="connsiteY6" fmla="*/ 12667 h 540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4514" h="5404114">
                  <a:moveTo>
                    <a:pt x="6080244" y="4942336"/>
                  </a:moveTo>
                  <a:lnTo>
                    <a:pt x="12667" y="5367307"/>
                  </a:lnTo>
                  <a:lnTo>
                    <a:pt x="12667" y="5392679"/>
                  </a:lnTo>
                  <a:lnTo>
                    <a:pt x="6095467" y="4966439"/>
                  </a:lnTo>
                  <a:lnTo>
                    <a:pt x="6108153" y="4966439"/>
                  </a:lnTo>
                  <a:lnTo>
                    <a:pt x="5761833" y="12667"/>
                  </a:lnTo>
                  <a:lnTo>
                    <a:pt x="5736462" y="12667"/>
                  </a:lnTo>
                  <a:close/>
                </a:path>
              </a:pathLst>
            </a:custGeom>
            <a:solidFill>
              <a:schemeClr val="bg1"/>
            </a:soli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7" name="Segnaposto immagine 26">
            <a:extLst>
              <a:ext uri="{FF2B5EF4-FFF2-40B4-BE49-F238E27FC236}">
                <a16:creationId xmlns:a16="http://schemas.microsoft.com/office/drawing/2014/main" xmlns="" id="{BBA8375B-3CE5-468D-91DF-8151963A9531}"/>
              </a:ext>
            </a:extLst>
          </p:cNvPr>
          <p:cNvSpPr>
            <a:spLocks noGrp="1"/>
          </p:cNvSpPr>
          <p:nvPr>
            <p:ph type="pic" sz="quarter" idx="15"/>
          </p:nvPr>
        </p:nvSpPr>
        <p:spPr>
          <a:xfrm>
            <a:off x="-694" y="0"/>
            <a:ext cx="6065966" cy="5355825"/>
          </a:xfrm>
          <a:custGeom>
            <a:avLst/>
            <a:gdLst>
              <a:gd name="connsiteX0" fmla="*/ 0 w 5738813"/>
              <a:gd name="connsiteY0" fmla="*/ 5403850 h 5403850"/>
              <a:gd name="connsiteX1" fmla="*/ 1350963 w 5738813"/>
              <a:gd name="connsiteY1" fmla="*/ 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38813"/>
              <a:gd name="connsiteY0" fmla="*/ 5403850 h 5403850"/>
              <a:gd name="connsiteX1" fmla="*/ 11560 w 5738813"/>
              <a:gd name="connsiteY1" fmla="*/ 644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46572"/>
              <a:gd name="connsiteY0" fmla="*/ 5397410 h 5397410"/>
              <a:gd name="connsiteX1" fmla="*/ 11560 w 5746572"/>
              <a:gd name="connsiteY1" fmla="*/ 0 h 5397410"/>
              <a:gd name="connsiteX2" fmla="*/ 5746572 w 5746572"/>
              <a:gd name="connsiteY2" fmla="*/ 6439 h 5397410"/>
              <a:gd name="connsiteX3" fmla="*/ 5738813 w 5746572"/>
              <a:gd name="connsiteY3" fmla="*/ 5397410 h 5397410"/>
              <a:gd name="connsiteX4" fmla="*/ 0 w 5746572"/>
              <a:gd name="connsiteY4" fmla="*/ 5397410 h 5397410"/>
              <a:gd name="connsiteX0" fmla="*/ 0 w 6092996"/>
              <a:gd name="connsiteY0" fmla="*/ 5397410 h 5397410"/>
              <a:gd name="connsiteX1" fmla="*/ 11560 w 6092996"/>
              <a:gd name="connsiteY1" fmla="*/ 0 h 5397410"/>
              <a:gd name="connsiteX2" fmla="*/ 5746572 w 6092996"/>
              <a:gd name="connsiteY2" fmla="*/ 6439 h 5397410"/>
              <a:gd name="connsiteX3" fmla="*/ 6092982 w 6092996"/>
              <a:gd name="connsiteY3" fmla="*/ 4940210 h 5397410"/>
              <a:gd name="connsiteX4" fmla="*/ 0 w 6092996"/>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408602 h 5408602"/>
              <a:gd name="connsiteX1" fmla="*/ 11560 w 6092982"/>
              <a:gd name="connsiteY1" fmla="*/ 0 h 5408602"/>
              <a:gd name="connsiteX2" fmla="*/ 5746572 w 6092982"/>
              <a:gd name="connsiteY2" fmla="*/ 6439 h 5408602"/>
              <a:gd name="connsiteX3" fmla="*/ 6092982 w 6092982"/>
              <a:gd name="connsiteY3" fmla="*/ 4940210 h 5408602"/>
              <a:gd name="connsiteX4" fmla="*/ 0 w 6092982"/>
              <a:gd name="connsiteY4" fmla="*/ 5408602 h 5408602"/>
              <a:gd name="connsiteX0" fmla="*/ 0 w 6065273"/>
              <a:gd name="connsiteY0" fmla="*/ 5408602 h 5408602"/>
              <a:gd name="connsiteX1" fmla="*/ 11560 w 6065273"/>
              <a:gd name="connsiteY1" fmla="*/ 0 h 5408602"/>
              <a:gd name="connsiteX2" fmla="*/ 5746572 w 6065273"/>
              <a:gd name="connsiteY2" fmla="*/ 6439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12034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841 h 5408602"/>
              <a:gd name="connsiteX3" fmla="*/ 6065273 w 6065273"/>
              <a:gd name="connsiteY3" fmla="*/ 4979386 h 5408602"/>
              <a:gd name="connsiteX4" fmla="*/ 0 w 6065273"/>
              <a:gd name="connsiteY4" fmla="*/ 5408602 h 5408602"/>
              <a:gd name="connsiteX0" fmla="*/ 693 w 6065966"/>
              <a:gd name="connsiteY0" fmla="*/ 5408602 h 5408602"/>
              <a:gd name="connsiteX1" fmla="*/ 1170 w 6065966"/>
              <a:gd name="connsiteY1" fmla="*/ 0 h 5408602"/>
              <a:gd name="connsiteX2" fmla="*/ 5725098 w 6065966"/>
              <a:gd name="connsiteY2" fmla="*/ 841 h 5408602"/>
              <a:gd name="connsiteX3" fmla="*/ 6065966 w 6065966"/>
              <a:gd name="connsiteY3" fmla="*/ 4979386 h 5408602"/>
              <a:gd name="connsiteX4" fmla="*/ 693 w 6065966"/>
              <a:gd name="connsiteY4" fmla="*/ 5408602 h 5408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5966" h="5408602">
                <a:moveTo>
                  <a:pt x="693" y="5408602"/>
                </a:moveTo>
                <a:cubicBezTo>
                  <a:pt x="4546" y="3609465"/>
                  <a:pt x="-2683" y="1799137"/>
                  <a:pt x="1170" y="0"/>
                </a:cubicBezTo>
                <a:lnTo>
                  <a:pt x="5725098" y="841"/>
                </a:lnTo>
                <a:lnTo>
                  <a:pt x="6065966" y="4979386"/>
                </a:lnTo>
                <a:lnTo>
                  <a:pt x="693" y="5408602"/>
                </a:lnTo>
                <a:close/>
              </a:path>
            </a:pathLst>
          </a:custGeom>
          <a:ln>
            <a:noFill/>
          </a:ln>
        </p:spPr>
        <p:txBody>
          <a:bodyPr rtlCol="0" anchor="ctr" anchorCtr="0">
            <a:normAutofit/>
          </a:bodyPr>
          <a:lstStyle>
            <a:lvl1pPr marL="0" indent="0" algn="ctr">
              <a:buNone/>
              <a:defRPr sz="1400"/>
            </a:lvl1pPr>
          </a:lstStyle>
          <a:p>
            <a:pPr rtl="0"/>
            <a:r>
              <a:rPr lang="it-IT" noProof="0"/>
              <a:t>Fare clic sull'icona per inserire un'immagine</a:t>
            </a:r>
          </a:p>
        </p:txBody>
      </p:sp>
    </p:spTree>
    <p:extLst>
      <p:ext uri="{BB962C8B-B14F-4D97-AF65-F5344CB8AC3E}">
        <p14:creationId xmlns:p14="http://schemas.microsoft.com/office/powerpoint/2010/main" val="2186466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ue contenuti con sottotitoli">
    <p:spTree>
      <p:nvGrpSpPr>
        <p:cNvPr id="1" name=""/>
        <p:cNvGrpSpPr/>
        <p:nvPr/>
      </p:nvGrpSpPr>
      <p:grpSpPr>
        <a:xfrm>
          <a:off x="0" y="0"/>
          <a:ext cx="0" cy="0"/>
          <a:chOff x="0" y="0"/>
          <a:chExt cx="0" cy="0"/>
        </a:xfrm>
      </p:grpSpPr>
      <p:grpSp>
        <p:nvGrpSpPr>
          <p:cNvPr id="18" name="Elemento grafico 16">
            <a:extLst>
              <a:ext uri="{FF2B5EF4-FFF2-40B4-BE49-F238E27FC236}">
                <a16:creationId xmlns:a16="http://schemas.microsoft.com/office/drawing/2014/main" xmlns="" id="{6E486D59-536F-433A-BA1F-E5D8171D28EE}"/>
              </a:ext>
            </a:extLst>
          </p:cNvPr>
          <p:cNvGrpSpPr/>
          <p:nvPr userDrawn="1"/>
        </p:nvGrpSpPr>
        <p:grpSpPr>
          <a:xfrm>
            <a:off x="10962579" y="5678327"/>
            <a:ext cx="1234800" cy="1051200"/>
            <a:chOff x="5626893" y="3026568"/>
            <a:chExt cx="937260" cy="800760"/>
          </a:xfrm>
        </p:grpSpPr>
        <p:sp>
          <p:nvSpPr>
            <p:cNvPr id="19" name="Figura a mano libera: Forma 18">
              <a:extLst>
                <a:ext uri="{FF2B5EF4-FFF2-40B4-BE49-F238E27FC236}">
                  <a16:creationId xmlns:a16="http://schemas.microsoft.com/office/drawing/2014/main" xmlns="" id="{A58001F8-106A-42FB-834D-9A42C409CE0E}"/>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0" name="Figura a mano libera: Forma 19">
              <a:extLst>
                <a:ext uri="{FF2B5EF4-FFF2-40B4-BE49-F238E27FC236}">
                  <a16:creationId xmlns:a16="http://schemas.microsoft.com/office/drawing/2014/main" xmlns="" id="{12C44DFF-8C15-44EB-9668-D72BDBCAC7EB}"/>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3" name="Segnaposto testo 2">
            <a:extLst>
              <a:ext uri="{FF2B5EF4-FFF2-40B4-BE49-F238E27FC236}">
                <a16:creationId xmlns:a16="http://schemas.microsoft.com/office/drawing/2014/main" xmlns="" id="{69CEAA8A-68C1-422B-827F-B9BB0A5DBA9F}"/>
              </a:ext>
            </a:extLst>
          </p:cNvPr>
          <p:cNvSpPr>
            <a:spLocks noGrp="1"/>
          </p:cNvSpPr>
          <p:nvPr>
            <p:ph type="body" idx="1" hasCustomPrompt="1"/>
          </p:nvPr>
        </p:nvSpPr>
        <p:spPr>
          <a:xfrm>
            <a:off x="1032739" y="2647949"/>
            <a:ext cx="4593600" cy="600075"/>
          </a:xfrm>
        </p:spPr>
        <p:txBody>
          <a:bodyPr rtlCol="0" anchor="b">
            <a:normAutofit/>
          </a:bodyPr>
          <a:lstStyle>
            <a:lvl1pPr marL="0" indent="0">
              <a:buNone/>
              <a:defRPr sz="25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Titolo sezione 1</a:t>
            </a:r>
          </a:p>
        </p:txBody>
      </p:sp>
      <p:sp>
        <p:nvSpPr>
          <p:cNvPr id="4" name="Segnaposto contenuto 3">
            <a:extLst>
              <a:ext uri="{FF2B5EF4-FFF2-40B4-BE49-F238E27FC236}">
                <a16:creationId xmlns:a16="http://schemas.microsoft.com/office/drawing/2014/main" xmlns="" id="{C7EF9F20-7EC3-4301-8D75-2F88B498A5B5}"/>
              </a:ext>
            </a:extLst>
          </p:cNvPr>
          <p:cNvSpPr>
            <a:spLocks noGrp="1"/>
          </p:cNvSpPr>
          <p:nvPr>
            <p:ph sz="half" idx="2"/>
          </p:nvPr>
        </p:nvSpPr>
        <p:spPr>
          <a:xfrm>
            <a:off x="1030139" y="3248025"/>
            <a:ext cx="4573338" cy="2311872"/>
          </a:xfrm>
        </p:spPr>
        <p:txBody>
          <a:bodyPr rtlCol="0">
            <a:normAutofit/>
          </a:bodyPr>
          <a:lstStyle>
            <a:lvl1pPr rtl="0">
              <a:buClr>
                <a:schemeClr val="accent2"/>
              </a:buClr>
              <a:defRPr sz="1600">
                <a:latin typeface="+mn-lt"/>
              </a:defRPr>
            </a:lvl1pPr>
            <a:lvl2pPr>
              <a:buClr>
                <a:schemeClr val="accent2"/>
              </a:buClr>
              <a:defRPr sz="1600">
                <a:latin typeface="+mn-lt"/>
              </a:defRPr>
            </a:lvl2pPr>
            <a:lvl3pPr>
              <a:buClr>
                <a:schemeClr val="accent2"/>
              </a:buClr>
              <a:defRPr sz="1600">
                <a:latin typeface="Franklin Gothic Book" panose="020B0503020102020204" pitchFamily="34" charset="0"/>
              </a:defRPr>
            </a:lvl3pPr>
            <a:lvl4pPr>
              <a:buClr>
                <a:schemeClr val="accent2"/>
              </a:buClr>
              <a:defRPr sz="1600">
                <a:latin typeface="Franklin Gothic Book" panose="020B0503020102020204" pitchFamily="34" charset="0"/>
              </a:defRPr>
            </a:lvl4pPr>
            <a:lvl5pPr>
              <a:buClr>
                <a:schemeClr val="accent2"/>
              </a:buClr>
              <a:defRPr sz="1600">
                <a:latin typeface="Franklin Gothic Book" panose="020B0503020102020204" pitchFamily="34" charset="0"/>
              </a:defRPr>
            </a:lvl5pPr>
          </a:lstStyle>
          <a:p>
            <a:pPr lvl="0" rtl="0"/>
            <a:r>
              <a:rPr lang="it-IT" noProof="0"/>
              <a:t>Modifica gli stili del testo dello schema</a:t>
            </a:r>
          </a:p>
          <a:p>
            <a:pPr lvl="1" rtl="0"/>
            <a:r>
              <a:rPr lang="it-IT" noProof="0"/>
              <a:t>Secondo livello</a:t>
            </a:r>
          </a:p>
        </p:txBody>
      </p:sp>
      <p:sp>
        <p:nvSpPr>
          <p:cNvPr id="8" name="Segnaposto piè di pagina 7">
            <a:extLst>
              <a:ext uri="{FF2B5EF4-FFF2-40B4-BE49-F238E27FC236}">
                <a16:creationId xmlns:a16="http://schemas.microsoft.com/office/drawing/2014/main" xmlns="" id="{701F359F-D118-4F66-A9AB-3A95DC285386}"/>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9" name="Segnaposto numero diapositiva 8">
            <a:extLst>
              <a:ext uri="{FF2B5EF4-FFF2-40B4-BE49-F238E27FC236}">
                <a16:creationId xmlns:a16="http://schemas.microsoft.com/office/drawing/2014/main" xmlns="" id="{068CC05F-AFDC-44E7-8014-867EBAC64F3F}"/>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10" name="Elemento grafico 23">
            <a:extLst>
              <a:ext uri="{FF2B5EF4-FFF2-40B4-BE49-F238E27FC236}">
                <a16:creationId xmlns:a16="http://schemas.microsoft.com/office/drawing/2014/main" xmlns="" id="{69BE7BF4-3069-409E-BFA9-64375BC3D04B}"/>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1" name="Elemento grafico 6">
            <a:extLst>
              <a:ext uri="{FF2B5EF4-FFF2-40B4-BE49-F238E27FC236}">
                <a16:creationId xmlns:a16="http://schemas.microsoft.com/office/drawing/2014/main" xmlns="" id="{F3C766CD-B979-4D7C-8A2C-417E79767E3A}"/>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Titolo 1">
            <a:extLst>
              <a:ext uri="{FF2B5EF4-FFF2-40B4-BE49-F238E27FC236}">
                <a16:creationId xmlns:a16="http://schemas.microsoft.com/office/drawing/2014/main" xmlns="" id="{D10447CE-8352-418F-9BA9-B6C2160B9376}"/>
              </a:ext>
            </a:extLst>
          </p:cNvPr>
          <p:cNvSpPr>
            <a:spLocks noGrp="1"/>
          </p:cNvSpPr>
          <p:nvPr>
            <p:ph type="title" hasCustomPrompt="1"/>
          </p:nvPr>
        </p:nvSpPr>
        <p:spPr>
          <a:xfrm rot="-360000">
            <a:off x="830561" y="849316"/>
            <a:ext cx="3923299" cy="1042492"/>
          </a:xfrm>
        </p:spPr>
        <p:txBody>
          <a:bodyPr rtlCol="0"/>
          <a:lstStyle>
            <a:lvl1pPr>
              <a:defRPr>
                <a:solidFill>
                  <a:schemeClr val="bg1"/>
                </a:solidFill>
              </a:defRPr>
            </a:lvl1pPr>
          </a:lstStyle>
          <a:p>
            <a:pPr rtl="0"/>
            <a:r>
              <a:rPr lang="it-IT" noProof="0"/>
              <a:t>Confronto</a:t>
            </a:r>
          </a:p>
        </p:txBody>
      </p:sp>
      <p:sp>
        <p:nvSpPr>
          <p:cNvPr id="15" name="Segnaposto testo 2">
            <a:extLst>
              <a:ext uri="{FF2B5EF4-FFF2-40B4-BE49-F238E27FC236}">
                <a16:creationId xmlns:a16="http://schemas.microsoft.com/office/drawing/2014/main" xmlns="" id="{D440566B-A9B8-43D7-AF31-EC51D5850D00}"/>
              </a:ext>
            </a:extLst>
          </p:cNvPr>
          <p:cNvSpPr>
            <a:spLocks noGrp="1"/>
          </p:cNvSpPr>
          <p:nvPr>
            <p:ph type="body" idx="13" hasCustomPrompt="1"/>
          </p:nvPr>
        </p:nvSpPr>
        <p:spPr>
          <a:xfrm>
            <a:off x="6207364" y="2647949"/>
            <a:ext cx="5076010" cy="600075"/>
          </a:xfrm>
        </p:spPr>
        <p:txBody>
          <a:bodyPr rtlCol="0" anchor="b">
            <a:normAutofit/>
          </a:bodyPr>
          <a:lstStyle>
            <a:lvl1pPr marL="0" indent="0">
              <a:buNone/>
              <a:defRPr sz="25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Titolo sezione 1</a:t>
            </a:r>
          </a:p>
        </p:txBody>
      </p:sp>
      <p:sp>
        <p:nvSpPr>
          <p:cNvPr id="16" name="Segnaposto contenuto 3">
            <a:extLst>
              <a:ext uri="{FF2B5EF4-FFF2-40B4-BE49-F238E27FC236}">
                <a16:creationId xmlns:a16="http://schemas.microsoft.com/office/drawing/2014/main" xmlns="" id="{159211AA-05DE-48A1-97CC-3BE597E71490}"/>
              </a:ext>
            </a:extLst>
          </p:cNvPr>
          <p:cNvSpPr>
            <a:spLocks noGrp="1"/>
          </p:cNvSpPr>
          <p:nvPr>
            <p:ph sz="half" idx="14"/>
          </p:nvPr>
        </p:nvSpPr>
        <p:spPr>
          <a:xfrm>
            <a:off x="6207363" y="3248025"/>
            <a:ext cx="5073411" cy="2311872"/>
          </a:xfrm>
        </p:spPr>
        <p:txBody>
          <a:bodyPr rtlCol="0">
            <a:normAutofit/>
          </a:bodyPr>
          <a:lstStyle>
            <a:lvl1pPr rtl="0">
              <a:buClr>
                <a:schemeClr val="accent2"/>
              </a:buClr>
              <a:defRPr sz="1600">
                <a:latin typeface="+mn-lt"/>
              </a:defRPr>
            </a:lvl1pPr>
            <a:lvl2pPr>
              <a:buClr>
                <a:schemeClr val="accent2"/>
              </a:buClr>
              <a:defRPr sz="1600">
                <a:latin typeface="+mn-lt"/>
              </a:defRPr>
            </a:lvl2pPr>
            <a:lvl3pPr>
              <a:buClr>
                <a:schemeClr val="accent2"/>
              </a:buClr>
              <a:defRPr sz="1600">
                <a:latin typeface="Franklin Gothic Book" panose="020B0503020102020204" pitchFamily="34" charset="0"/>
              </a:defRPr>
            </a:lvl3pPr>
            <a:lvl4pPr>
              <a:buClr>
                <a:schemeClr val="accent2"/>
              </a:buClr>
              <a:defRPr sz="1600">
                <a:latin typeface="Franklin Gothic Book" panose="020B0503020102020204" pitchFamily="34" charset="0"/>
              </a:defRPr>
            </a:lvl4pPr>
            <a:lvl5pPr>
              <a:buClr>
                <a:schemeClr val="accent2"/>
              </a:buClr>
              <a:defRPr sz="1600">
                <a:latin typeface="Franklin Gothic Book" panose="020B0503020102020204" pitchFamily="34" charset="0"/>
              </a:defRPr>
            </a:lvl5pPr>
          </a:lstStyle>
          <a:p>
            <a:pPr lvl="0" rtl="0"/>
            <a:r>
              <a:rPr lang="it-IT" noProof="0"/>
              <a:t>Modifica gli stili del testo dello schema</a:t>
            </a:r>
          </a:p>
          <a:p>
            <a:pPr lvl="1" rtl="0"/>
            <a:r>
              <a:rPr lang="it-IT" noProof="0"/>
              <a:t>Secondo livello</a:t>
            </a:r>
          </a:p>
        </p:txBody>
      </p:sp>
      <p:sp>
        <p:nvSpPr>
          <p:cNvPr id="17" name="Segnaposto testo 2">
            <a:extLst>
              <a:ext uri="{FF2B5EF4-FFF2-40B4-BE49-F238E27FC236}">
                <a16:creationId xmlns:a16="http://schemas.microsoft.com/office/drawing/2014/main" xmlns="" id="{79FCC9E8-58D0-4280-842F-285B2710BA14}"/>
              </a:ext>
            </a:extLst>
          </p:cNvPr>
          <p:cNvSpPr>
            <a:spLocks noGrp="1"/>
          </p:cNvSpPr>
          <p:nvPr>
            <p:ph type="body" idx="15" hasCustomPrompt="1"/>
          </p:nvPr>
        </p:nvSpPr>
        <p:spPr>
          <a:xfrm>
            <a:off x="5676900" y="1374622"/>
            <a:ext cx="5202936" cy="1115568"/>
          </a:xfrm>
          <a:gradFill flip="none" rotWithShape="1">
            <a:gsLst>
              <a:gs pos="0">
                <a:schemeClr val="tx2"/>
              </a:gs>
              <a:gs pos="100000">
                <a:schemeClr val="tx1"/>
              </a:gs>
            </a:gsLst>
            <a:lin ang="0" scaled="1"/>
            <a:tileRect/>
          </a:gradFill>
        </p:spPr>
        <p:txBody>
          <a:bodyPr lIns="144000" tIns="108000" rIns="108000" bIns="108000" rtlCol="0" anchor="ctr" anchorCtr="0">
            <a:normAutofit/>
          </a:bodyPr>
          <a:lstStyle>
            <a:lvl1pPr marL="0" indent="0" rtl="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22" name="Figura a mano libera: Forma 21">
            <a:extLst>
              <a:ext uri="{FF2B5EF4-FFF2-40B4-BE49-F238E27FC236}">
                <a16:creationId xmlns:a16="http://schemas.microsoft.com/office/drawing/2014/main" xmlns="" id="{0313A844-31D3-4D0D-8043-C498865AF65B}"/>
              </a:ext>
            </a:extLst>
          </p:cNvPr>
          <p:cNvSpPr/>
          <p:nvPr/>
        </p:nvSpPr>
        <p:spPr>
          <a:xfrm>
            <a:off x="4200902" y="5658793"/>
            <a:ext cx="1842058" cy="1206865"/>
          </a:xfrm>
          <a:custGeom>
            <a:avLst/>
            <a:gdLst>
              <a:gd name="connsiteX0" fmla="*/ 1838211 w 1842057"/>
              <a:gd name="connsiteY0" fmla="*/ 12668 h 1206865"/>
              <a:gd name="connsiteX1" fmla="*/ 1156014 w 1842057"/>
              <a:gd name="connsiteY1" fmla="*/ 331534 h 1206865"/>
              <a:gd name="connsiteX2" fmla="*/ 12668 w 1842057"/>
              <a:gd name="connsiteY2" fmla="*/ 1200477 h 1206865"/>
              <a:gd name="connsiteX3" fmla="*/ 557663 w 1842057"/>
              <a:gd name="connsiteY3" fmla="*/ 1200477 h 1206865"/>
              <a:gd name="connsiteX4" fmla="*/ 1389765 w 1842057"/>
              <a:gd name="connsiteY4" fmla="*/ 576719 h 1206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057" h="1206865">
                <a:moveTo>
                  <a:pt x="1838211" y="12668"/>
                </a:moveTo>
                <a:lnTo>
                  <a:pt x="1156014" y="331534"/>
                </a:lnTo>
                <a:lnTo>
                  <a:pt x="12668" y="1200477"/>
                </a:lnTo>
                <a:lnTo>
                  <a:pt x="557663" y="1200477"/>
                </a:lnTo>
                <a:lnTo>
                  <a:pt x="1389765" y="576719"/>
                </a:lnTo>
                <a:close/>
              </a:path>
            </a:pathLst>
          </a:custGeom>
          <a:gradFill>
            <a:gsLst>
              <a:gs pos="0">
                <a:schemeClr val="bg2">
                  <a:alpha val="5000"/>
                </a:schemeClr>
              </a:gs>
              <a:gs pos="100000">
                <a:schemeClr val="bg2">
                  <a:alpha val="20000"/>
                </a:schemeClr>
              </a:gs>
            </a:gsLst>
            <a:lin ang="8340000" scaled="0"/>
          </a:gradFill>
          <a:ln w="1266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3" name="Figura a mano libera: Forma 22">
            <a:extLst>
              <a:ext uri="{FF2B5EF4-FFF2-40B4-BE49-F238E27FC236}">
                <a16:creationId xmlns:a16="http://schemas.microsoft.com/office/drawing/2014/main" xmlns="" id="{8948DAA4-D083-418A-B253-F1F56A7613B3}"/>
              </a:ext>
            </a:extLst>
          </p:cNvPr>
          <p:cNvSpPr/>
          <p:nvPr/>
        </p:nvSpPr>
        <p:spPr>
          <a:xfrm>
            <a:off x="4406705" y="5524132"/>
            <a:ext cx="2045319" cy="1346608"/>
          </a:xfrm>
          <a:custGeom>
            <a:avLst/>
            <a:gdLst>
              <a:gd name="connsiteX0" fmla="*/ 12668 w 2045319"/>
              <a:gd name="connsiteY0" fmla="*/ 1335138 h 1346607"/>
              <a:gd name="connsiteX1" fmla="*/ 705027 w 2045319"/>
              <a:gd name="connsiteY1" fmla="*/ 1335138 h 1346607"/>
              <a:gd name="connsiteX2" fmla="*/ 2044013 w 2045319"/>
              <a:gd name="connsiteY2" fmla="*/ 342968 h 1346607"/>
              <a:gd name="connsiteX3" fmla="*/ 1800099 w 2045319"/>
              <a:gd name="connsiteY3" fmla="*/ 12668 h 1346607"/>
            </a:gdLst>
            <a:ahLst/>
            <a:cxnLst>
              <a:cxn ang="0">
                <a:pos x="connsiteX0" y="connsiteY0"/>
              </a:cxn>
              <a:cxn ang="0">
                <a:pos x="connsiteX1" y="connsiteY1"/>
              </a:cxn>
              <a:cxn ang="0">
                <a:pos x="connsiteX2" y="connsiteY2"/>
              </a:cxn>
              <a:cxn ang="0">
                <a:pos x="connsiteX3" y="connsiteY3"/>
              </a:cxn>
            </a:cxnLst>
            <a:rect l="l" t="t" r="r" b="b"/>
            <a:pathLst>
              <a:path w="2045319" h="1346607">
                <a:moveTo>
                  <a:pt x="12668" y="1335138"/>
                </a:moveTo>
                <a:lnTo>
                  <a:pt x="705027" y="1335138"/>
                </a:lnTo>
                <a:lnTo>
                  <a:pt x="2044013" y="342968"/>
                </a:lnTo>
                <a:lnTo>
                  <a:pt x="1800099" y="12668"/>
                </a:lnTo>
                <a:close/>
              </a:path>
            </a:pathLst>
          </a:custGeom>
          <a:blipFill>
            <a:blip r:embed="rId2"/>
            <a:srcRect/>
            <a:stretch>
              <a:fillRect l="-51458" t="10702" r="5240" b="-85592"/>
            </a:stretch>
          </a:blipFill>
          <a:ln w="1266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Tree>
    <p:extLst>
      <p:ext uri="{BB962C8B-B14F-4D97-AF65-F5344CB8AC3E}">
        <p14:creationId xmlns:p14="http://schemas.microsoft.com/office/powerpoint/2010/main" val="4159764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grpSp>
        <p:nvGrpSpPr>
          <p:cNvPr id="11" name="Elemento grafico 16">
            <a:extLst>
              <a:ext uri="{FF2B5EF4-FFF2-40B4-BE49-F238E27FC236}">
                <a16:creationId xmlns:a16="http://schemas.microsoft.com/office/drawing/2014/main" xmlns="" id="{B60BB307-3064-4D46-AE82-15CA1D9BE735}"/>
              </a:ext>
            </a:extLst>
          </p:cNvPr>
          <p:cNvGrpSpPr/>
          <p:nvPr userDrawn="1"/>
        </p:nvGrpSpPr>
        <p:grpSpPr>
          <a:xfrm>
            <a:off x="10962579" y="5678327"/>
            <a:ext cx="1234800" cy="1051200"/>
            <a:chOff x="5626893" y="3026568"/>
            <a:chExt cx="937260" cy="800760"/>
          </a:xfrm>
        </p:grpSpPr>
        <p:sp>
          <p:nvSpPr>
            <p:cNvPr id="12" name="Figura a mano libera: Forma 11">
              <a:extLst>
                <a:ext uri="{FF2B5EF4-FFF2-40B4-BE49-F238E27FC236}">
                  <a16:creationId xmlns:a16="http://schemas.microsoft.com/office/drawing/2014/main" xmlns=""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4" name="Segnaposto piè di pagina 3">
            <a:extLst>
              <a:ext uri="{FF2B5EF4-FFF2-40B4-BE49-F238E27FC236}">
                <a16:creationId xmlns:a16="http://schemas.microsoft.com/office/drawing/2014/main" xmlns="" id="{E0C30E6F-5F7C-4623-959A-EDA2C1A2EB4E}"/>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5" name="Segnaposto numero diapositiva 4">
            <a:extLst>
              <a:ext uri="{FF2B5EF4-FFF2-40B4-BE49-F238E27FC236}">
                <a16:creationId xmlns:a16="http://schemas.microsoft.com/office/drawing/2014/main" xmlns="" id="{62573551-4EA7-404B-948A-28090F9E61D6}"/>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6" name="Elemento grafico 23">
            <a:extLst>
              <a:ext uri="{FF2B5EF4-FFF2-40B4-BE49-F238E27FC236}">
                <a16:creationId xmlns:a16="http://schemas.microsoft.com/office/drawing/2014/main" xmlns=""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7" name="Elemento grafico 6">
            <a:extLst>
              <a:ext uri="{FF2B5EF4-FFF2-40B4-BE49-F238E27FC236}">
                <a16:creationId xmlns:a16="http://schemas.microsoft.com/office/drawing/2014/main" xmlns=""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9" name="Titolo 1">
            <a:extLst>
              <a:ext uri="{FF2B5EF4-FFF2-40B4-BE49-F238E27FC236}">
                <a16:creationId xmlns:a16="http://schemas.microsoft.com/office/drawing/2014/main" xmlns="" id="{C4A611E3-53E2-4E99-8C39-155C3C48E5D4}"/>
              </a:ext>
            </a:extLst>
          </p:cNvPr>
          <p:cNvSpPr>
            <a:spLocks noGrp="1"/>
          </p:cNvSpPr>
          <p:nvPr>
            <p:ph type="title" hasCustomPrompt="1"/>
          </p:nvPr>
        </p:nvSpPr>
        <p:spPr>
          <a:xfrm rot="-360000">
            <a:off x="837870" y="842706"/>
            <a:ext cx="3960711" cy="1061509"/>
          </a:xfrm>
        </p:spPr>
        <p:txBody>
          <a:bodyPr rtlCol="0"/>
          <a:lstStyle>
            <a:lvl1pPr>
              <a:defRPr>
                <a:solidFill>
                  <a:schemeClr val="bg1"/>
                </a:solidFill>
              </a:defRPr>
            </a:lvl1pPr>
          </a:lstStyle>
          <a:p>
            <a:pPr rtl="0"/>
            <a:r>
              <a:rPr lang="it-IT" noProof="0"/>
              <a:t>Diapositiva con grafico</a:t>
            </a:r>
          </a:p>
        </p:txBody>
      </p:sp>
      <p:sp>
        <p:nvSpPr>
          <p:cNvPr id="10" name="Segnaposto testo 2">
            <a:extLst>
              <a:ext uri="{FF2B5EF4-FFF2-40B4-BE49-F238E27FC236}">
                <a16:creationId xmlns:a16="http://schemas.microsoft.com/office/drawing/2014/main" xmlns="" id="{0C72696B-274F-4123-B9CF-0349B48D1822}"/>
              </a:ext>
            </a:extLst>
          </p:cNvPr>
          <p:cNvSpPr>
            <a:spLocks noGrp="1"/>
          </p:cNvSpPr>
          <p:nvPr>
            <p:ph type="body" idx="1" hasCustomPrompt="1"/>
          </p:nvPr>
        </p:nvSpPr>
        <p:spPr>
          <a:xfrm>
            <a:off x="748030" y="2755778"/>
            <a:ext cx="2724912" cy="2267712"/>
          </a:xfrm>
          <a:gradFill>
            <a:gsLst>
              <a:gs pos="0">
                <a:schemeClr val="tx2"/>
              </a:gs>
              <a:gs pos="100000">
                <a:schemeClr val="tx1"/>
              </a:gs>
            </a:gsLst>
            <a:lin ang="10800000" scaled="1"/>
          </a:gradFill>
        </p:spPr>
        <p:txBody>
          <a:bodyPr lIns="144000" tIns="108000" rIns="108000" bIns="108000" rtlCol="0" anchor="ctr" anchorCtr="0">
            <a:normAutofit/>
          </a:bodyPr>
          <a:lstStyle>
            <a:lvl1pPr marL="0" indent="0" rtl="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23" name="Segnaposto grafico 21">
            <a:extLst>
              <a:ext uri="{FF2B5EF4-FFF2-40B4-BE49-F238E27FC236}">
                <a16:creationId xmlns:a16="http://schemas.microsoft.com/office/drawing/2014/main" xmlns="" id="{DD959D31-8095-4F0E-8AA3-33ABE262D130}"/>
              </a:ext>
            </a:extLst>
          </p:cNvPr>
          <p:cNvSpPr>
            <a:spLocks noGrp="1"/>
          </p:cNvSpPr>
          <p:nvPr>
            <p:ph type="chart" sz="quarter" idx="14" hasCustomPrompt="1"/>
          </p:nvPr>
        </p:nvSpPr>
        <p:spPr>
          <a:xfrm>
            <a:off x="5159375" y="1347788"/>
            <a:ext cx="6121400" cy="4090987"/>
          </a:xfrm>
        </p:spPr>
        <p:txBody>
          <a:bodyPr rtlCol="0" anchor="ctr" anchorCtr="0">
            <a:normAutofit/>
          </a:bodyPr>
          <a:lstStyle>
            <a:lvl1pPr marL="0" indent="0" algn="ctr">
              <a:buNone/>
              <a:defRPr sz="1400"/>
            </a:lvl1pPr>
          </a:lstStyle>
          <a:p>
            <a:pPr rtl="0"/>
            <a:r>
              <a:rPr lang="it-IT" noProof="0"/>
              <a:t>Fare clic sull'icona per aggiungere un grafico</a:t>
            </a:r>
          </a:p>
        </p:txBody>
      </p:sp>
      <p:sp>
        <p:nvSpPr>
          <p:cNvPr id="27" name="Figura a mano libera: Forma 26">
            <a:extLst>
              <a:ext uri="{FF2B5EF4-FFF2-40B4-BE49-F238E27FC236}">
                <a16:creationId xmlns:a16="http://schemas.microsoft.com/office/drawing/2014/main" xmlns=""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Tree>
    <p:extLst>
      <p:ext uri="{BB962C8B-B14F-4D97-AF65-F5344CB8AC3E}">
        <p14:creationId xmlns:p14="http://schemas.microsoft.com/office/powerpoint/2010/main" val="3483035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a con tabella">
    <p:spTree>
      <p:nvGrpSpPr>
        <p:cNvPr id="1" name=""/>
        <p:cNvGrpSpPr/>
        <p:nvPr/>
      </p:nvGrpSpPr>
      <p:grpSpPr>
        <a:xfrm>
          <a:off x="0" y="0"/>
          <a:ext cx="0" cy="0"/>
          <a:chOff x="0" y="0"/>
          <a:chExt cx="0" cy="0"/>
        </a:xfrm>
      </p:grpSpPr>
      <p:grpSp>
        <p:nvGrpSpPr>
          <p:cNvPr id="11" name="Elemento grafico 16">
            <a:extLst>
              <a:ext uri="{FF2B5EF4-FFF2-40B4-BE49-F238E27FC236}">
                <a16:creationId xmlns:a16="http://schemas.microsoft.com/office/drawing/2014/main" xmlns="" id="{B60BB307-3064-4D46-AE82-15CA1D9BE735}"/>
              </a:ext>
            </a:extLst>
          </p:cNvPr>
          <p:cNvGrpSpPr/>
          <p:nvPr userDrawn="1"/>
        </p:nvGrpSpPr>
        <p:grpSpPr>
          <a:xfrm>
            <a:off x="10962579" y="5678327"/>
            <a:ext cx="1234800" cy="1051200"/>
            <a:chOff x="5626893" y="3026568"/>
            <a:chExt cx="937260" cy="800760"/>
          </a:xfrm>
        </p:grpSpPr>
        <p:sp>
          <p:nvSpPr>
            <p:cNvPr id="12" name="Figura a mano libera: Forma 11">
              <a:extLst>
                <a:ext uri="{FF2B5EF4-FFF2-40B4-BE49-F238E27FC236}">
                  <a16:creationId xmlns:a16="http://schemas.microsoft.com/office/drawing/2014/main" xmlns=""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4" name="Segnaposto piè di pagina 3">
            <a:extLst>
              <a:ext uri="{FF2B5EF4-FFF2-40B4-BE49-F238E27FC236}">
                <a16:creationId xmlns:a16="http://schemas.microsoft.com/office/drawing/2014/main" xmlns="" id="{E0C30E6F-5F7C-4623-959A-EDA2C1A2EB4E}"/>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5" name="Segnaposto numero diapositiva 4">
            <a:extLst>
              <a:ext uri="{FF2B5EF4-FFF2-40B4-BE49-F238E27FC236}">
                <a16:creationId xmlns:a16="http://schemas.microsoft.com/office/drawing/2014/main" xmlns="" id="{62573551-4EA7-404B-948A-28090F9E61D6}"/>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6" name="Elemento grafico 23">
            <a:extLst>
              <a:ext uri="{FF2B5EF4-FFF2-40B4-BE49-F238E27FC236}">
                <a16:creationId xmlns:a16="http://schemas.microsoft.com/office/drawing/2014/main" xmlns=""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7" name="Elemento grafico 6">
            <a:extLst>
              <a:ext uri="{FF2B5EF4-FFF2-40B4-BE49-F238E27FC236}">
                <a16:creationId xmlns:a16="http://schemas.microsoft.com/office/drawing/2014/main" xmlns=""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9" name="Titolo 1">
            <a:extLst>
              <a:ext uri="{FF2B5EF4-FFF2-40B4-BE49-F238E27FC236}">
                <a16:creationId xmlns:a16="http://schemas.microsoft.com/office/drawing/2014/main" xmlns="" id="{C4A611E3-53E2-4E99-8C39-155C3C48E5D4}"/>
              </a:ext>
            </a:extLst>
          </p:cNvPr>
          <p:cNvSpPr>
            <a:spLocks noGrp="1"/>
          </p:cNvSpPr>
          <p:nvPr>
            <p:ph type="title" hasCustomPrompt="1"/>
          </p:nvPr>
        </p:nvSpPr>
        <p:spPr>
          <a:xfrm rot="-360000">
            <a:off x="837870" y="842706"/>
            <a:ext cx="3960711" cy="1061509"/>
          </a:xfrm>
        </p:spPr>
        <p:txBody>
          <a:bodyPr rtlCol="0"/>
          <a:lstStyle>
            <a:lvl1pPr>
              <a:defRPr>
                <a:solidFill>
                  <a:schemeClr val="bg1"/>
                </a:solidFill>
              </a:defRPr>
            </a:lvl1pPr>
          </a:lstStyle>
          <a:p>
            <a:pPr rtl="0"/>
            <a:r>
              <a:rPr lang="it-IT" noProof="0"/>
              <a:t>Diapositiva con tabella</a:t>
            </a:r>
          </a:p>
        </p:txBody>
      </p:sp>
      <p:sp>
        <p:nvSpPr>
          <p:cNvPr id="10" name="Segnaposto testo 2">
            <a:extLst>
              <a:ext uri="{FF2B5EF4-FFF2-40B4-BE49-F238E27FC236}">
                <a16:creationId xmlns:a16="http://schemas.microsoft.com/office/drawing/2014/main" xmlns="" id="{0C72696B-274F-4123-B9CF-0349B48D1822}"/>
              </a:ext>
            </a:extLst>
          </p:cNvPr>
          <p:cNvSpPr>
            <a:spLocks noGrp="1"/>
          </p:cNvSpPr>
          <p:nvPr>
            <p:ph type="body" idx="1" hasCustomPrompt="1"/>
          </p:nvPr>
        </p:nvSpPr>
        <p:spPr>
          <a:xfrm>
            <a:off x="748030" y="3314576"/>
            <a:ext cx="3200400" cy="1700784"/>
          </a:xfrm>
          <a:gradFill>
            <a:gsLst>
              <a:gs pos="0">
                <a:schemeClr val="tx2"/>
              </a:gs>
              <a:gs pos="100000">
                <a:schemeClr val="tx1"/>
              </a:gs>
            </a:gsLst>
            <a:lin ang="10800000" scaled="1"/>
          </a:gradFill>
        </p:spPr>
        <p:txBody>
          <a:bodyPr lIns="144000" tIns="108000" rIns="108000" bIns="108000" rtlCol="0" anchor="ctr" anchorCtr="0">
            <a:normAutofit/>
          </a:bodyPr>
          <a:lstStyle>
            <a:lvl1pPr marL="0" indent="0" rtl="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15" name="Segnaposto tabella 14">
            <a:extLst>
              <a:ext uri="{FF2B5EF4-FFF2-40B4-BE49-F238E27FC236}">
                <a16:creationId xmlns:a16="http://schemas.microsoft.com/office/drawing/2014/main" xmlns="" id="{7658F6E5-229A-4857-8140-782AA94211B5}"/>
              </a:ext>
            </a:extLst>
          </p:cNvPr>
          <p:cNvSpPr>
            <a:spLocks noGrp="1"/>
          </p:cNvSpPr>
          <p:nvPr>
            <p:ph type="tbl" sz="quarter" idx="13" hasCustomPrompt="1"/>
          </p:nvPr>
        </p:nvSpPr>
        <p:spPr>
          <a:xfrm>
            <a:off x="5159375" y="1347788"/>
            <a:ext cx="6121400" cy="4090987"/>
          </a:xfrm>
        </p:spPr>
        <p:txBody>
          <a:bodyPr rtlCol="0" anchor="ctr" anchorCtr="0">
            <a:normAutofit/>
          </a:bodyPr>
          <a:lstStyle>
            <a:lvl1pPr marL="0" indent="0" algn="ctr">
              <a:buNone/>
              <a:defRPr sz="1400"/>
            </a:lvl1pPr>
          </a:lstStyle>
          <a:p>
            <a:pPr rtl="0"/>
            <a:r>
              <a:rPr lang="it-IT" noProof="0"/>
              <a:t>Fare clic sull'icona per aggiungere una tabella</a:t>
            </a:r>
          </a:p>
        </p:txBody>
      </p:sp>
      <p:sp>
        <p:nvSpPr>
          <p:cNvPr id="17" name="Figura a mano libera: Forma 16">
            <a:extLst>
              <a:ext uri="{FF2B5EF4-FFF2-40B4-BE49-F238E27FC236}">
                <a16:creationId xmlns:a16="http://schemas.microsoft.com/office/drawing/2014/main" xmlns="" id="{9FB4E85B-0FE6-4367-8B3F-4F3B5621BF3B}"/>
              </a:ext>
            </a:extLst>
          </p:cNvPr>
          <p:cNvSpPr/>
          <p:nvPr/>
        </p:nvSpPr>
        <p:spPr>
          <a:xfrm>
            <a:off x="2641930" y="5658793"/>
            <a:ext cx="1842058" cy="1206865"/>
          </a:xfrm>
          <a:custGeom>
            <a:avLst/>
            <a:gdLst>
              <a:gd name="connsiteX0" fmla="*/ 1838211 w 1842057"/>
              <a:gd name="connsiteY0" fmla="*/ 12668 h 1206865"/>
              <a:gd name="connsiteX1" fmla="*/ 1156014 w 1842057"/>
              <a:gd name="connsiteY1" fmla="*/ 331534 h 1206865"/>
              <a:gd name="connsiteX2" fmla="*/ 12668 w 1842057"/>
              <a:gd name="connsiteY2" fmla="*/ 1200477 h 1206865"/>
              <a:gd name="connsiteX3" fmla="*/ 557663 w 1842057"/>
              <a:gd name="connsiteY3" fmla="*/ 1200477 h 1206865"/>
              <a:gd name="connsiteX4" fmla="*/ 1389765 w 1842057"/>
              <a:gd name="connsiteY4" fmla="*/ 576719 h 1206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057" h="1206865">
                <a:moveTo>
                  <a:pt x="1838211" y="12668"/>
                </a:moveTo>
                <a:lnTo>
                  <a:pt x="1156014" y="331534"/>
                </a:lnTo>
                <a:lnTo>
                  <a:pt x="12668" y="1200477"/>
                </a:lnTo>
                <a:lnTo>
                  <a:pt x="557663" y="1200477"/>
                </a:lnTo>
                <a:lnTo>
                  <a:pt x="1389765" y="576719"/>
                </a:lnTo>
                <a:close/>
              </a:path>
            </a:pathLst>
          </a:custGeom>
          <a:gradFill>
            <a:gsLst>
              <a:gs pos="0">
                <a:schemeClr val="bg2">
                  <a:alpha val="5000"/>
                </a:schemeClr>
              </a:gs>
              <a:gs pos="100000">
                <a:schemeClr val="bg2">
                  <a:alpha val="20000"/>
                </a:schemeClr>
              </a:gs>
            </a:gsLst>
            <a:lin ang="8340000" scaled="0"/>
          </a:gradFill>
          <a:ln w="1266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8" name="Figura a mano libera: Forma 17">
            <a:extLst>
              <a:ext uri="{FF2B5EF4-FFF2-40B4-BE49-F238E27FC236}">
                <a16:creationId xmlns:a16="http://schemas.microsoft.com/office/drawing/2014/main" xmlns="" id="{6AC08F80-E4EE-498F-927C-7F97FBA89C96}"/>
              </a:ext>
            </a:extLst>
          </p:cNvPr>
          <p:cNvSpPr/>
          <p:nvPr/>
        </p:nvSpPr>
        <p:spPr>
          <a:xfrm>
            <a:off x="2847733" y="5524132"/>
            <a:ext cx="2045319" cy="1346608"/>
          </a:xfrm>
          <a:custGeom>
            <a:avLst/>
            <a:gdLst>
              <a:gd name="connsiteX0" fmla="*/ 12668 w 2045319"/>
              <a:gd name="connsiteY0" fmla="*/ 1335138 h 1346607"/>
              <a:gd name="connsiteX1" fmla="*/ 705027 w 2045319"/>
              <a:gd name="connsiteY1" fmla="*/ 1335138 h 1346607"/>
              <a:gd name="connsiteX2" fmla="*/ 2044013 w 2045319"/>
              <a:gd name="connsiteY2" fmla="*/ 342968 h 1346607"/>
              <a:gd name="connsiteX3" fmla="*/ 1800099 w 2045319"/>
              <a:gd name="connsiteY3" fmla="*/ 12668 h 1346607"/>
            </a:gdLst>
            <a:ahLst/>
            <a:cxnLst>
              <a:cxn ang="0">
                <a:pos x="connsiteX0" y="connsiteY0"/>
              </a:cxn>
              <a:cxn ang="0">
                <a:pos x="connsiteX1" y="connsiteY1"/>
              </a:cxn>
              <a:cxn ang="0">
                <a:pos x="connsiteX2" y="connsiteY2"/>
              </a:cxn>
              <a:cxn ang="0">
                <a:pos x="connsiteX3" y="connsiteY3"/>
              </a:cxn>
            </a:cxnLst>
            <a:rect l="l" t="t" r="r" b="b"/>
            <a:pathLst>
              <a:path w="2045319" h="1346607">
                <a:moveTo>
                  <a:pt x="12668" y="1335138"/>
                </a:moveTo>
                <a:lnTo>
                  <a:pt x="705027" y="1335138"/>
                </a:lnTo>
                <a:lnTo>
                  <a:pt x="2044013" y="342968"/>
                </a:lnTo>
                <a:lnTo>
                  <a:pt x="1800099" y="12668"/>
                </a:lnTo>
                <a:close/>
              </a:path>
            </a:pathLst>
          </a:custGeom>
          <a:blipFill>
            <a:blip r:embed="rId2"/>
            <a:srcRect/>
            <a:stretch>
              <a:fillRect l="-76814" t="10702" r="6336" b="-114608"/>
            </a:stretch>
          </a:blipFill>
          <a:ln w="1266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Tree>
    <p:extLst>
      <p:ext uri="{BB962C8B-B14F-4D97-AF65-F5344CB8AC3E}">
        <p14:creationId xmlns:p14="http://schemas.microsoft.com/office/powerpoint/2010/main" val="1374951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grpSp>
        <p:nvGrpSpPr>
          <p:cNvPr id="6" name="Elemento grafico 16">
            <a:extLst>
              <a:ext uri="{FF2B5EF4-FFF2-40B4-BE49-F238E27FC236}">
                <a16:creationId xmlns:a16="http://schemas.microsoft.com/office/drawing/2014/main" xmlns="" id="{A6C11E25-2AF0-4EBF-905C-81BDCFB5E4C8}"/>
              </a:ext>
            </a:extLst>
          </p:cNvPr>
          <p:cNvGrpSpPr/>
          <p:nvPr userDrawn="1"/>
        </p:nvGrpSpPr>
        <p:grpSpPr>
          <a:xfrm>
            <a:off x="10962579" y="5678327"/>
            <a:ext cx="1234800" cy="1051200"/>
            <a:chOff x="5626893" y="3026568"/>
            <a:chExt cx="937260" cy="800760"/>
          </a:xfrm>
        </p:grpSpPr>
        <p:sp>
          <p:nvSpPr>
            <p:cNvPr id="7" name="Figura a mano libera: Forma 6">
              <a:extLst>
                <a:ext uri="{FF2B5EF4-FFF2-40B4-BE49-F238E27FC236}">
                  <a16:creationId xmlns:a16="http://schemas.microsoft.com/office/drawing/2014/main" xmlns="" id="{9D892266-5EB4-4DE9-BB23-F21047C71611}"/>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8" name="Figura a mano libera: Forma 7">
              <a:extLst>
                <a:ext uri="{FF2B5EF4-FFF2-40B4-BE49-F238E27FC236}">
                  <a16:creationId xmlns:a16="http://schemas.microsoft.com/office/drawing/2014/main" xmlns="" id="{ADD8BBD5-9B7C-4CF3-9606-41DC9C0151B9}"/>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3" name="Segnaposto piè di pagina 2">
            <a:extLst>
              <a:ext uri="{FF2B5EF4-FFF2-40B4-BE49-F238E27FC236}">
                <a16:creationId xmlns:a16="http://schemas.microsoft.com/office/drawing/2014/main" xmlns="" id="{4C97017C-1C1C-4B7D-A1F6-792FC58C89C0}"/>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4" name="Segnaposto numero diapositiva 3">
            <a:extLst>
              <a:ext uri="{FF2B5EF4-FFF2-40B4-BE49-F238E27FC236}">
                <a16:creationId xmlns:a16="http://schemas.microsoft.com/office/drawing/2014/main" xmlns="" id="{1247CDBA-2DF6-4122-86A8-F7C1A6444675}"/>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grpSp>
        <p:nvGrpSpPr>
          <p:cNvPr id="9" name="Elemento grafico 4">
            <a:extLst>
              <a:ext uri="{FF2B5EF4-FFF2-40B4-BE49-F238E27FC236}">
                <a16:creationId xmlns:a16="http://schemas.microsoft.com/office/drawing/2014/main" xmlns="" id="{EA075FD4-B92A-4706-AF9F-516E4D97661A}"/>
              </a:ext>
            </a:extLst>
          </p:cNvPr>
          <p:cNvGrpSpPr/>
          <p:nvPr/>
        </p:nvGrpSpPr>
        <p:grpSpPr>
          <a:xfrm>
            <a:off x="3101009" y="-12694"/>
            <a:ext cx="9094808" cy="5689901"/>
            <a:chOff x="227974" y="-12694"/>
            <a:chExt cx="11967843" cy="5689901"/>
          </a:xfrm>
        </p:grpSpPr>
        <p:sp>
          <p:nvSpPr>
            <p:cNvPr id="10" name="Figura a mano libera: Forma 9">
              <a:extLst>
                <a:ext uri="{FF2B5EF4-FFF2-40B4-BE49-F238E27FC236}">
                  <a16:creationId xmlns:a16="http://schemas.microsoft.com/office/drawing/2014/main" xmlns="" id="{CC47232B-AA36-4054-91B9-8A58B1EB5A7C}"/>
                </a:ext>
              </a:extLst>
            </p:cNvPr>
            <p:cNvSpPr/>
            <p:nvPr/>
          </p:nvSpPr>
          <p:spPr>
            <a:xfrm>
              <a:off x="227974" y="-12694"/>
              <a:ext cx="2146414" cy="5677200"/>
            </a:xfrm>
            <a:custGeom>
              <a:avLst/>
              <a:gdLst>
                <a:gd name="connsiteX0" fmla="*/ 1684102 w 2146413"/>
                <a:gd name="connsiteY0" fmla="*/ 12694 h 5677200"/>
                <a:gd name="connsiteX1" fmla="*/ 12694 w 2146413"/>
                <a:gd name="connsiteY1" fmla="*/ 508020 h 5677200"/>
                <a:gd name="connsiteX2" fmla="*/ 1184966 w 2146413"/>
                <a:gd name="connsiteY2" fmla="*/ 5677194 h 5677200"/>
                <a:gd name="connsiteX3" fmla="*/ 2136246 w 2146413"/>
                <a:gd name="connsiteY3" fmla="*/ 5494304 h 5677200"/>
                <a:gd name="connsiteX4" fmla="*/ 1945736 w 2146413"/>
                <a:gd name="connsiteY4" fmla="*/ 12694 h 5677200"/>
                <a:gd name="connsiteX5" fmla="*/ 1684102 w 2146413"/>
                <a:gd name="connsiteY5" fmla="*/ 12694 h 56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6413" h="5677200">
                  <a:moveTo>
                    <a:pt x="1684102" y="12694"/>
                  </a:moveTo>
                  <a:cubicBezTo>
                    <a:pt x="1158295" y="151131"/>
                    <a:pt x="12694" y="508020"/>
                    <a:pt x="12694" y="508020"/>
                  </a:cubicBezTo>
                  <a:cubicBezTo>
                    <a:pt x="12694" y="508020"/>
                    <a:pt x="764574" y="1905094"/>
                    <a:pt x="1184966" y="5677194"/>
                  </a:cubicBezTo>
                  <a:cubicBezTo>
                    <a:pt x="1404688" y="5606070"/>
                    <a:pt x="2136246" y="5494304"/>
                    <a:pt x="2136246" y="5494304"/>
                  </a:cubicBezTo>
                  <a:cubicBezTo>
                    <a:pt x="2136246" y="5494304"/>
                    <a:pt x="1963517" y="568983"/>
                    <a:pt x="1945736" y="12694"/>
                  </a:cubicBezTo>
                  <a:lnTo>
                    <a:pt x="1684102" y="12694"/>
                  </a:lnTo>
                  <a:close/>
                </a:path>
              </a:pathLst>
            </a:custGeom>
            <a:gradFill>
              <a:gsLst>
                <a:gs pos="0">
                  <a:schemeClr val="accent5">
                    <a:alpha val="5000"/>
                  </a:schemeClr>
                </a:gs>
                <a:gs pos="100000">
                  <a:schemeClr val="accent5"/>
                </a:gs>
              </a:gsLst>
              <a:lin ang="360000" scaled="0"/>
            </a:gradFill>
            <a:ln w="1269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1" name="Figura a mano libera: Forma 10">
              <a:extLst>
                <a:ext uri="{FF2B5EF4-FFF2-40B4-BE49-F238E27FC236}">
                  <a16:creationId xmlns:a16="http://schemas.microsoft.com/office/drawing/2014/main" xmlns="" id="{A10FD2C3-F226-42E6-A01E-50BAFB037D89}"/>
                </a:ext>
              </a:extLst>
            </p:cNvPr>
            <p:cNvSpPr/>
            <p:nvPr/>
          </p:nvSpPr>
          <p:spPr>
            <a:xfrm>
              <a:off x="866818" y="-12694"/>
              <a:ext cx="11328999" cy="5689901"/>
            </a:xfrm>
            <a:custGeom>
              <a:avLst/>
              <a:gdLst>
                <a:gd name="connsiteX0" fmla="*/ 11322642 w 11328999"/>
                <a:gd name="connsiteY0" fmla="*/ 4653519 h 5689900"/>
                <a:gd name="connsiteX1" fmla="*/ 11322642 w 11328999"/>
                <a:gd name="connsiteY1" fmla="*/ 12694 h 5689900"/>
                <a:gd name="connsiteX2" fmla="*/ 12694 w 11328999"/>
                <a:gd name="connsiteY2" fmla="*/ 12694 h 5689900"/>
                <a:gd name="connsiteX3" fmla="*/ 560093 w 11328999"/>
                <a:gd name="connsiteY3" fmla="*/ 5689894 h 5689900"/>
              </a:gdLst>
              <a:ahLst/>
              <a:cxnLst>
                <a:cxn ang="0">
                  <a:pos x="connsiteX0" y="connsiteY0"/>
                </a:cxn>
                <a:cxn ang="0">
                  <a:pos x="connsiteX1" y="connsiteY1"/>
                </a:cxn>
                <a:cxn ang="0">
                  <a:pos x="connsiteX2" y="connsiteY2"/>
                </a:cxn>
                <a:cxn ang="0">
                  <a:pos x="connsiteX3" y="connsiteY3"/>
                </a:cxn>
              </a:cxnLst>
              <a:rect l="l" t="t" r="r" b="b"/>
              <a:pathLst>
                <a:path w="11328999" h="5689900">
                  <a:moveTo>
                    <a:pt x="11322642" y="4653519"/>
                  </a:moveTo>
                  <a:lnTo>
                    <a:pt x="11322642" y="12694"/>
                  </a:lnTo>
                  <a:lnTo>
                    <a:pt x="12694" y="12694"/>
                  </a:lnTo>
                  <a:lnTo>
                    <a:pt x="560093" y="5689894"/>
                  </a:lnTo>
                  <a:close/>
                </a:path>
              </a:pathLst>
            </a:custGeom>
            <a:gradFill>
              <a:gsLst>
                <a:gs pos="0">
                  <a:schemeClr val="accent5"/>
                </a:gs>
                <a:gs pos="100000">
                  <a:schemeClr val="bg2"/>
                </a:gs>
              </a:gsLst>
              <a:lin ang="360000" scaled="0"/>
            </a:gradFill>
            <a:ln w="1269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D326E1C1-191D-4CBC-9151-C6FB8AFCA679}"/>
                </a:ext>
              </a:extLst>
            </p:cNvPr>
            <p:cNvSpPr/>
            <p:nvPr/>
          </p:nvSpPr>
          <p:spPr>
            <a:xfrm>
              <a:off x="1152583" y="-12694"/>
              <a:ext cx="11036884" cy="5410486"/>
            </a:xfrm>
            <a:custGeom>
              <a:avLst/>
              <a:gdLst>
                <a:gd name="connsiteX0" fmla="*/ 11036877 w 11036883"/>
                <a:gd name="connsiteY0" fmla="*/ 4372834 h 5410485"/>
                <a:gd name="connsiteX1" fmla="*/ 555013 w 11036883"/>
                <a:gd name="connsiteY1" fmla="*/ 5382538 h 5410485"/>
                <a:gd name="connsiteX2" fmla="*/ 38095 w 11036883"/>
                <a:gd name="connsiteY2" fmla="*/ 12694 h 5410485"/>
                <a:gd name="connsiteX3" fmla="*/ 12694 w 11036883"/>
                <a:gd name="connsiteY3" fmla="*/ 12694 h 5410485"/>
                <a:gd name="connsiteX4" fmla="*/ 530881 w 11036883"/>
                <a:gd name="connsiteY4" fmla="*/ 5396509 h 5410485"/>
                <a:gd name="connsiteX5" fmla="*/ 532151 w 11036883"/>
                <a:gd name="connsiteY5" fmla="*/ 5409209 h 5410485"/>
                <a:gd name="connsiteX6" fmla="*/ 11036877 w 11036883"/>
                <a:gd name="connsiteY6" fmla="*/ 4398236 h 541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36883" h="5410485">
                  <a:moveTo>
                    <a:pt x="11036877" y="4372834"/>
                  </a:moveTo>
                  <a:lnTo>
                    <a:pt x="555013" y="5382538"/>
                  </a:lnTo>
                  <a:lnTo>
                    <a:pt x="38095" y="12694"/>
                  </a:lnTo>
                  <a:lnTo>
                    <a:pt x="12694" y="12694"/>
                  </a:lnTo>
                  <a:lnTo>
                    <a:pt x="530881" y="5396509"/>
                  </a:lnTo>
                  <a:lnTo>
                    <a:pt x="532151" y="5409209"/>
                  </a:lnTo>
                  <a:lnTo>
                    <a:pt x="11036877" y="4398236"/>
                  </a:lnTo>
                  <a:close/>
                </a:path>
              </a:pathLst>
            </a:custGeom>
            <a:solidFill>
              <a:schemeClr val="bg1"/>
            </a:solidFill>
            <a:ln w="1269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16" name="Segnaposto testo 3">
            <a:extLst>
              <a:ext uri="{FF2B5EF4-FFF2-40B4-BE49-F238E27FC236}">
                <a16:creationId xmlns:a16="http://schemas.microsoft.com/office/drawing/2014/main" xmlns="" id="{768D53E4-BBD0-4F2E-B5E9-1CDB627A84B6}"/>
              </a:ext>
            </a:extLst>
          </p:cNvPr>
          <p:cNvSpPr>
            <a:spLocks noGrp="1"/>
          </p:cNvSpPr>
          <p:nvPr>
            <p:ph type="body" sz="half" idx="2" hasCustomPrompt="1"/>
          </p:nvPr>
        </p:nvSpPr>
        <p:spPr>
          <a:xfrm>
            <a:off x="494969" y="2282951"/>
            <a:ext cx="3055579" cy="3402714"/>
          </a:xfrm>
          <a:gradFill>
            <a:gsLst>
              <a:gs pos="0">
                <a:schemeClr val="tx2"/>
              </a:gs>
              <a:gs pos="100000">
                <a:schemeClr val="tx1"/>
              </a:gs>
            </a:gsLst>
            <a:lin ang="10800000" scaled="1"/>
          </a:gradFill>
        </p:spPr>
        <p:txBody>
          <a:bodyPr vert="horz" lIns="144000" tIns="108000" rIns="108000" bIns="108000" rtlCol="0" anchor="ctr" anchorCtr="0">
            <a:normAutofit/>
          </a:bodyPr>
          <a:lstStyle>
            <a:lvl1pPr marL="0" indent="0" algn="l" rtl="0">
              <a:buFont typeface="Arial" panose="020B0604020202020204" pitchFamily="34" charset="0"/>
              <a:buNone/>
              <a:defRPr lang="en-US" sz="2000" b="1">
                <a:solidFill>
                  <a:schemeClr val="bg1"/>
                </a:solidFill>
              </a:defRPr>
            </a:lvl1pPr>
          </a:lstStyle>
          <a:p>
            <a:pPr lvl="0" rtl="0"/>
            <a:r>
              <a:rPr lang="it-IT" noProof="0"/>
              <a:t>FARE CLIC PER MODIFICARE GLI STILI DEL TESTO DELLO SCHEMA</a:t>
            </a:r>
          </a:p>
        </p:txBody>
      </p:sp>
      <p:sp>
        <p:nvSpPr>
          <p:cNvPr id="20" name="Segnaposto immagine 19">
            <a:extLst>
              <a:ext uri="{FF2B5EF4-FFF2-40B4-BE49-F238E27FC236}">
                <a16:creationId xmlns:a16="http://schemas.microsoft.com/office/drawing/2014/main" xmlns="" id="{C9B40841-64AD-4F36-A387-121624847296}"/>
              </a:ext>
            </a:extLst>
          </p:cNvPr>
          <p:cNvSpPr>
            <a:spLocks noGrp="1"/>
          </p:cNvSpPr>
          <p:nvPr>
            <p:ph type="pic" idx="1"/>
          </p:nvPr>
        </p:nvSpPr>
        <p:spPr>
          <a:xfrm>
            <a:off x="3703978" y="1"/>
            <a:ext cx="8495014" cy="5685664"/>
          </a:xfrm>
          <a:custGeom>
            <a:avLst/>
            <a:gdLst>
              <a:gd name="connsiteX0" fmla="*/ 0 w 10973163"/>
              <a:gd name="connsiteY0" fmla="*/ 0 h 5778507"/>
              <a:gd name="connsiteX1" fmla="*/ 10973163 w 10973163"/>
              <a:gd name="connsiteY1" fmla="*/ 0 h 5778507"/>
              <a:gd name="connsiteX2" fmla="*/ 10973163 w 10973163"/>
              <a:gd name="connsiteY2" fmla="*/ 4708234 h 5778507"/>
              <a:gd name="connsiteX3" fmla="*/ 637629 w 10973163"/>
              <a:gd name="connsiteY3" fmla="*/ 5778507 h 5778507"/>
              <a:gd name="connsiteX4" fmla="*/ 513924 w 10973163"/>
              <a:gd name="connsiteY4" fmla="*/ 5778507 h 5778507"/>
              <a:gd name="connsiteX5" fmla="*/ 0 w 10973163"/>
              <a:gd name="connsiteY5" fmla="*/ 11 h 577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3163" h="5778507">
                <a:moveTo>
                  <a:pt x="0" y="0"/>
                </a:moveTo>
                <a:lnTo>
                  <a:pt x="10973163" y="0"/>
                </a:lnTo>
                <a:lnTo>
                  <a:pt x="10973163" y="4708234"/>
                </a:lnTo>
                <a:lnTo>
                  <a:pt x="637629" y="5778507"/>
                </a:lnTo>
                <a:lnTo>
                  <a:pt x="513924" y="5778507"/>
                </a:lnTo>
                <a:lnTo>
                  <a:pt x="0" y="11"/>
                </a:lnTo>
                <a:close/>
              </a:path>
            </a:pathLst>
          </a:custGeom>
        </p:spPr>
        <p:txBody>
          <a:bodyPr wrap="square" rtlCol="0"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
        <p:nvSpPr>
          <p:cNvPr id="25" name="Titolo 22">
            <a:extLst>
              <a:ext uri="{FF2B5EF4-FFF2-40B4-BE49-F238E27FC236}">
                <a16:creationId xmlns:a16="http://schemas.microsoft.com/office/drawing/2014/main" xmlns="" id="{A7AAB7EE-08F8-4859-95A3-BAB2909A0A3F}"/>
              </a:ext>
            </a:extLst>
          </p:cNvPr>
          <p:cNvSpPr>
            <a:spLocks noGrp="1"/>
          </p:cNvSpPr>
          <p:nvPr>
            <p:ph type="title" hasCustomPrompt="1"/>
          </p:nvPr>
        </p:nvSpPr>
        <p:spPr>
          <a:xfrm rot="-360000">
            <a:off x="-61166" y="919125"/>
            <a:ext cx="3890555" cy="1091949"/>
          </a:xfrm>
          <a:custGeom>
            <a:avLst/>
            <a:gdLst>
              <a:gd name="connsiteX0" fmla="*/ 0 w 4011780"/>
              <a:gd name="connsiteY0" fmla="*/ 916770 h 916770"/>
              <a:gd name="connsiteX1" fmla="*/ 229193 w 4011780"/>
              <a:gd name="connsiteY1" fmla="*/ 0 h 916770"/>
              <a:gd name="connsiteX2" fmla="*/ 3782588 w 4011780"/>
              <a:gd name="connsiteY2" fmla="*/ 0 h 916770"/>
              <a:gd name="connsiteX3" fmla="*/ 4011780 w 4011780"/>
              <a:gd name="connsiteY3" fmla="*/ 916770 h 916770"/>
              <a:gd name="connsiteX4" fmla="*/ 0 w 4011780"/>
              <a:gd name="connsiteY4" fmla="*/ 916770 h 916770"/>
              <a:gd name="connsiteX0" fmla="*/ 0 w 4187844"/>
              <a:gd name="connsiteY0" fmla="*/ 916770 h 1051526"/>
              <a:gd name="connsiteX1" fmla="*/ 229193 w 4187844"/>
              <a:gd name="connsiteY1" fmla="*/ 0 h 1051526"/>
              <a:gd name="connsiteX2" fmla="*/ 3782588 w 4187844"/>
              <a:gd name="connsiteY2" fmla="*/ 0 h 1051526"/>
              <a:gd name="connsiteX3" fmla="*/ 4187844 w 4187844"/>
              <a:gd name="connsiteY3" fmla="*/ 1051526 h 1051526"/>
              <a:gd name="connsiteX4" fmla="*/ 0 w 4187844"/>
              <a:gd name="connsiteY4" fmla="*/ 916770 h 1051526"/>
              <a:gd name="connsiteX0" fmla="*/ 0 w 4187844"/>
              <a:gd name="connsiteY0" fmla="*/ 939936 h 1074692"/>
              <a:gd name="connsiteX1" fmla="*/ 229193 w 4187844"/>
              <a:gd name="connsiteY1" fmla="*/ 23166 h 1074692"/>
              <a:gd name="connsiteX2" fmla="*/ 4165479 w 4187844"/>
              <a:gd name="connsiteY2" fmla="*/ 0 h 1074692"/>
              <a:gd name="connsiteX3" fmla="*/ 4187844 w 4187844"/>
              <a:gd name="connsiteY3" fmla="*/ 1074692 h 1074692"/>
              <a:gd name="connsiteX4" fmla="*/ 0 w 4187844"/>
              <a:gd name="connsiteY4" fmla="*/ 939936 h 1074692"/>
              <a:gd name="connsiteX0" fmla="*/ 0 w 4860085"/>
              <a:gd name="connsiteY0" fmla="*/ 1101781 h 1101781"/>
              <a:gd name="connsiteX1" fmla="*/ 901434 w 4860085"/>
              <a:gd name="connsiteY1" fmla="*/ 23166 h 1101781"/>
              <a:gd name="connsiteX2" fmla="*/ 4837720 w 4860085"/>
              <a:gd name="connsiteY2" fmla="*/ 0 h 1101781"/>
              <a:gd name="connsiteX3" fmla="*/ 4860085 w 4860085"/>
              <a:gd name="connsiteY3" fmla="*/ 1074692 h 1101781"/>
              <a:gd name="connsiteX4" fmla="*/ 0 w 4860085"/>
              <a:gd name="connsiteY4" fmla="*/ 1101781 h 1101781"/>
              <a:gd name="connsiteX0" fmla="*/ 0 w 4860085"/>
              <a:gd name="connsiteY0" fmla="*/ 1101781 h 1101781"/>
              <a:gd name="connsiteX1" fmla="*/ 84487 w 4860085"/>
              <a:gd name="connsiteY1" fmla="*/ 53552 h 1101781"/>
              <a:gd name="connsiteX2" fmla="*/ 4837720 w 4860085"/>
              <a:gd name="connsiteY2" fmla="*/ 0 h 1101781"/>
              <a:gd name="connsiteX3" fmla="*/ 4860085 w 4860085"/>
              <a:gd name="connsiteY3" fmla="*/ 1074692 h 1101781"/>
              <a:gd name="connsiteX4" fmla="*/ 0 w 4860085"/>
              <a:gd name="connsiteY4" fmla="*/ 1101781 h 1101781"/>
              <a:gd name="connsiteX0" fmla="*/ 0 w 4886832"/>
              <a:gd name="connsiteY0" fmla="*/ 1098969 h 1098969"/>
              <a:gd name="connsiteX1" fmla="*/ 111234 w 4886832"/>
              <a:gd name="connsiteY1" fmla="*/ 53552 h 1098969"/>
              <a:gd name="connsiteX2" fmla="*/ 4864467 w 4886832"/>
              <a:gd name="connsiteY2" fmla="*/ 0 h 1098969"/>
              <a:gd name="connsiteX3" fmla="*/ 4886832 w 4886832"/>
              <a:gd name="connsiteY3" fmla="*/ 1074692 h 1098969"/>
              <a:gd name="connsiteX4" fmla="*/ 0 w 4886832"/>
              <a:gd name="connsiteY4" fmla="*/ 1098969 h 1098969"/>
              <a:gd name="connsiteX0" fmla="*/ 0 w 4886832"/>
              <a:gd name="connsiteY0" fmla="*/ 1098969 h 1098969"/>
              <a:gd name="connsiteX1" fmla="*/ 95749 w 4886832"/>
              <a:gd name="connsiteY1" fmla="*/ 46516 h 1098969"/>
              <a:gd name="connsiteX2" fmla="*/ 4864467 w 4886832"/>
              <a:gd name="connsiteY2" fmla="*/ 0 h 1098969"/>
              <a:gd name="connsiteX3" fmla="*/ 4886832 w 4886832"/>
              <a:gd name="connsiteY3" fmla="*/ 1074692 h 1098969"/>
              <a:gd name="connsiteX4" fmla="*/ 0 w 4886832"/>
              <a:gd name="connsiteY4" fmla="*/ 1098969 h 1098969"/>
              <a:gd name="connsiteX0" fmla="*/ 0 w 4892182"/>
              <a:gd name="connsiteY0" fmla="*/ 1098407 h 1098407"/>
              <a:gd name="connsiteX1" fmla="*/ 101099 w 4892182"/>
              <a:gd name="connsiteY1" fmla="*/ 46516 h 1098407"/>
              <a:gd name="connsiteX2" fmla="*/ 4869817 w 4892182"/>
              <a:gd name="connsiteY2" fmla="*/ 0 h 1098407"/>
              <a:gd name="connsiteX3" fmla="*/ 4892182 w 4892182"/>
              <a:gd name="connsiteY3" fmla="*/ 1074692 h 1098407"/>
              <a:gd name="connsiteX4" fmla="*/ 0 w 4892182"/>
              <a:gd name="connsiteY4" fmla="*/ 1098407 h 1098407"/>
              <a:gd name="connsiteX0" fmla="*/ 5888 w 4898070"/>
              <a:gd name="connsiteY0" fmla="*/ 1098407 h 1098407"/>
              <a:gd name="connsiteX1" fmla="*/ 0 w 4898070"/>
              <a:gd name="connsiteY1" fmla="*/ 35271 h 1098407"/>
              <a:gd name="connsiteX2" fmla="*/ 4875705 w 4898070"/>
              <a:gd name="connsiteY2" fmla="*/ 0 h 1098407"/>
              <a:gd name="connsiteX3" fmla="*/ 4898070 w 4898070"/>
              <a:gd name="connsiteY3" fmla="*/ 1074692 h 1098407"/>
              <a:gd name="connsiteX4" fmla="*/ 5888 w 4898070"/>
              <a:gd name="connsiteY4" fmla="*/ 1098407 h 1098407"/>
              <a:gd name="connsiteX0" fmla="*/ 25 w 5005106"/>
              <a:gd name="connsiteY0" fmla="*/ 1091949 h 1091949"/>
              <a:gd name="connsiteX1" fmla="*/ 107036 w 5005106"/>
              <a:gd name="connsiteY1" fmla="*/ 35271 h 1091949"/>
              <a:gd name="connsiteX2" fmla="*/ 4982741 w 5005106"/>
              <a:gd name="connsiteY2" fmla="*/ 0 h 1091949"/>
              <a:gd name="connsiteX3" fmla="*/ 5005106 w 5005106"/>
              <a:gd name="connsiteY3" fmla="*/ 1074692 h 1091949"/>
              <a:gd name="connsiteX4" fmla="*/ 25 w 5005106"/>
              <a:gd name="connsiteY4" fmla="*/ 1091949 h 1091949"/>
              <a:gd name="connsiteX0" fmla="*/ 0 w 5005081"/>
              <a:gd name="connsiteY0" fmla="*/ 1091949 h 1091949"/>
              <a:gd name="connsiteX1" fmla="*/ 107011 w 5005081"/>
              <a:gd name="connsiteY1" fmla="*/ 35271 h 1091949"/>
              <a:gd name="connsiteX2" fmla="*/ 4982716 w 5005081"/>
              <a:gd name="connsiteY2" fmla="*/ 0 h 1091949"/>
              <a:gd name="connsiteX3" fmla="*/ 5005081 w 5005081"/>
              <a:gd name="connsiteY3" fmla="*/ 1074692 h 1091949"/>
              <a:gd name="connsiteX4" fmla="*/ 0 w 5005081"/>
              <a:gd name="connsiteY4" fmla="*/ 1091949 h 1091949"/>
              <a:gd name="connsiteX0" fmla="*/ 0 w 5005081"/>
              <a:gd name="connsiteY0" fmla="*/ 1091949 h 1091949"/>
              <a:gd name="connsiteX1" fmla="*/ 107011 w 5005081"/>
              <a:gd name="connsiteY1" fmla="*/ 35271 h 1091949"/>
              <a:gd name="connsiteX2" fmla="*/ 4982716 w 5005081"/>
              <a:gd name="connsiteY2" fmla="*/ 0 h 1091949"/>
              <a:gd name="connsiteX3" fmla="*/ 5005081 w 5005081"/>
              <a:gd name="connsiteY3" fmla="*/ 1074692 h 1091949"/>
              <a:gd name="connsiteX4" fmla="*/ 0 w 5005081"/>
              <a:gd name="connsiteY4" fmla="*/ 1091949 h 109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5081" h="1091949">
                <a:moveTo>
                  <a:pt x="0" y="1091949"/>
                </a:moveTo>
                <a:lnTo>
                  <a:pt x="107011" y="35271"/>
                </a:lnTo>
                <a:lnTo>
                  <a:pt x="4982716" y="0"/>
                </a:lnTo>
                <a:lnTo>
                  <a:pt x="5005081" y="1074692"/>
                </a:lnTo>
                <a:lnTo>
                  <a:pt x="0" y="1091949"/>
                </a:lnTo>
                <a:close/>
              </a:path>
            </a:pathLst>
          </a:custGeom>
          <a:gradFill>
            <a:gsLst>
              <a:gs pos="9000">
                <a:schemeClr val="accent1"/>
              </a:gs>
              <a:gs pos="100000">
                <a:schemeClr val="accent2"/>
              </a:gs>
            </a:gsLst>
            <a:lin ang="360000" scaled="0"/>
          </a:gradFill>
          <a:ln>
            <a:solidFill>
              <a:srgbClr val="99B898"/>
            </a:solidFill>
          </a:ln>
        </p:spPr>
        <p:txBody>
          <a:bodyPr lIns="954000" rtlCol="0"/>
          <a:lstStyle>
            <a:lvl1pPr>
              <a:defRPr>
                <a:solidFill>
                  <a:schemeClr val="bg1"/>
                </a:solidFill>
              </a:defRPr>
            </a:lvl1pPr>
          </a:lstStyle>
          <a:p>
            <a:pPr rtl="0"/>
            <a:r>
              <a:rPr lang="it-IT" noProof="0"/>
              <a:t>Immagine grande</a:t>
            </a:r>
          </a:p>
        </p:txBody>
      </p:sp>
    </p:spTree>
    <p:extLst>
      <p:ext uri="{BB962C8B-B14F-4D97-AF65-F5344CB8AC3E}">
        <p14:creationId xmlns:p14="http://schemas.microsoft.com/office/powerpoint/2010/main" val="3862001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723D4A4-F626-47DB-8A04-E5B74F133DF7}" type="datetime1">
              <a:rPr lang="it-IT" smtClean="0"/>
              <a:t>12/08/2020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23124852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deo con didascalia">
    <p:spTree>
      <p:nvGrpSpPr>
        <p:cNvPr id="1" name=""/>
        <p:cNvGrpSpPr/>
        <p:nvPr/>
      </p:nvGrpSpPr>
      <p:grpSpPr>
        <a:xfrm>
          <a:off x="0" y="0"/>
          <a:ext cx="0" cy="0"/>
          <a:chOff x="0" y="0"/>
          <a:chExt cx="0" cy="0"/>
        </a:xfrm>
      </p:grpSpPr>
      <p:grpSp>
        <p:nvGrpSpPr>
          <p:cNvPr id="9" name="Elemento grafico 16">
            <a:extLst>
              <a:ext uri="{FF2B5EF4-FFF2-40B4-BE49-F238E27FC236}">
                <a16:creationId xmlns:a16="http://schemas.microsoft.com/office/drawing/2014/main" xmlns="" id="{10E52898-F619-494E-9A8E-D3CD0AF8B0E9}"/>
              </a:ext>
            </a:extLst>
          </p:cNvPr>
          <p:cNvGrpSpPr/>
          <p:nvPr userDrawn="1"/>
        </p:nvGrpSpPr>
        <p:grpSpPr>
          <a:xfrm>
            <a:off x="10962579" y="5678327"/>
            <a:ext cx="1234800" cy="1051200"/>
            <a:chOff x="5626893" y="3026568"/>
            <a:chExt cx="937260" cy="800760"/>
          </a:xfrm>
        </p:grpSpPr>
        <p:sp>
          <p:nvSpPr>
            <p:cNvPr id="10" name="Figura a mano libera: Forma 9">
              <a:extLst>
                <a:ext uri="{FF2B5EF4-FFF2-40B4-BE49-F238E27FC236}">
                  <a16:creationId xmlns:a16="http://schemas.microsoft.com/office/drawing/2014/main" xmlns="" id="{B07EB11E-BCCF-4D3D-94A5-C5461CC106A2}"/>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1" name="Figura a mano libera: Forma 10">
              <a:extLst>
                <a:ext uri="{FF2B5EF4-FFF2-40B4-BE49-F238E27FC236}">
                  <a16:creationId xmlns:a16="http://schemas.microsoft.com/office/drawing/2014/main" xmlns="" id="{760EF36E-DD5E-492D-AD65-5711A7E6D3CD}"/>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 name="Titolo 1">
            <a:extLst>
              <a:ext uri="{FF2B5EF4-FFF2-40B4-BE49-F238E27FC236}">
                <a16:creationId xmlns:a16="http://schemas.microsoft.com/office/drawing/2014/main" xmlns="" id="{CCF02D3A-D463-46FA-BA54-F231414BB71F}"/>
              </a:ext>
            </a:extLst>
          </p:cNvPr>
          <p:cNvSpPr>
            <a:spLocks noGrp="1"/>
          </p:cNvSpPr>
          <p:nvPr>
            <p:ph type="title" hasCustomPrompt="1"/>
          </p:nvPr>
        </p:nvSpPr>
        <p:spPr>
          <a:xfrm>
            <a:off x="4111752" y="5382175"/>
            <a:ext cx="3968496" cy="832104"/>
          </a:xfrm>
          <a:gradFill>
            <a:gsLst>
              <a:gs pos="0">
                <a:schemeClr val="tx2"/>
              </a:gs>
              <a:gs pos="100000">
                <a:schemeClr val="tx1"/>
              </a:gs>
            </a:gsLst>
            <a:lin ang="10800000" scaled="1"/>
          </a:gradFill>
        </p:spPr>
        <p:txBody>
          <a:bodyPr lIns="144000" rtlCol="0" anchor="ctr" anchorCtr="0">
            <a:normAutofit/>
          </a:bodyPr>
          <a:lstStyle>
            <a:lvl1pPr algn="l">
              <a:defRPr sz="2000" b="1">
                <a:solidFill>
                  <a:schemeClr val="bg1"/>
                </a:solidFill>
                <a:latin typeface="+mn-lt"/>
              </a:defRPr>
            </a:lvl1pPr>
          </a:lstStyle>
          <a:p>
            <a:pPr rtl="0"/>
            <a:r>
              <a:rPr lang="it-IT" noProof="0"/>
              <a:t>FARE CLIC PER MODIFICARE LO STILE DEL TITOLO DELLO SCHEMA</a:t>
            </a:r>
          </a:p>
        </p:txBody>
      </p:sp>
      <p:sp>
        <p:nvSpPr>
          <p:cNvPr id="6" name="Segnaposto piè di pagina 5">
            <a:extLst>
              <a:ext uri="{FF2B5EF4-FFF2-40B4-BE49-F238E27FC236}">
                <a16:creationId xmlns:a16="http://schemas.microsoft.com/office/drawing/2014/main" xmlns="" id="{0B13FE47-714B-440C-B0F1-CF020E287A09}"/>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7" name="Segnaposto numero diapositiva 6">
            <a:extLst>
              <a:ext uri="{FF2B5EF4-FFF2-40B4-BE49-F238E27FC236}">
                <a16:creationId xmlns:a16="http://schemas.microsoft.com/office/drawing/2014/main" xmlns="" id="{1FC9E707-512B-4E7C-A2EE-18CCAB032755}"/>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13" name="Segnaposto elemento multimediale 12">
            <a:extLst>
              <a:ext uri="{FF2B5EF4-FFF2-40B4-BE49-F238E27FC236}">
                <a16:creationId xmlns:a16="http://schemas.microsoft.com/office/drawing/2014/main" xmlns="" id="{60B14607-605B-4FF3-A0F5-BB2FCD9460CC}"/>
              </a:ext>
            </a:extLst>
          </p:cNvPr>
          <p:cNvSpPr>
            <a:spLocks noGrp="1"/>
          </p:cNvSpPr>
          <p:nvPr>
            <p:ph type="media" sz="quarter" idx="13" hasCustomPrompt="1"/>
          </p:nvPr>
        </p:nvSpPr>
        <p:spPr>
          <a:xfrm>
            <a:off x="1743456" y="1113044"/>
            <a:ext cx="8705088" cy="4050792"/>
          </a:xfrm>
        </p:spPr>
        <p:txBody>
          <a:bodyPr rtlCol="0" anchor="ctr" anchorCtr="0">
            <a:normAutofit/>
          </a:bodyPr>
          <a:lstStyle>
            <a:lvl1pPr marL="0" indent="0" algn="ctr">
              <a:buNone/>
              <a:defRPr sz="1400"/>
            </a:lvl1pPr>
          </a:lstStyle>
          <a:p>
            <a:pPr rtl="0"/>
            <a:r>
              <a:rPr lang="it-IT" noProof="0"/>
              <a:t>Fare clic sull'icona per aggiungere file multimediali</a:t>
            </a:r>
          </a:p>
        </p:txBody>
      </p:sp>
      <p:sp>
        <p:nvSpPr>
          <p:cNvPr id="17" name="Figura a mano libera: Forma 16">
            <a:extLst>
              <a:ext uri="{FF2B5EF4-FFF2-40B4-BE49-F238E27FC236}">
                <a16:creationId xmlns:a16="http://schemas.microsoft.com/office/drawing/2014/main" xmlns="" id="{C014D0AB-6E42-4C38-96B3-E4512EF81B12}"/>
              </a:ext>
            </a:extLst>
          </p:cNvPr>
          <p:cNvSpPr/>
          <p:nvPr/>
        </p:nvSpPr>
        <p:spPr>
          <a:xfrm>
            <a:off x="-12729" y="3056551"/>
            <a:ext cx="1309593" cy="470436"/>
          </a:xfrm>
          <a:custGeom>
            <a:avLst/>
            <a:gdLst>
              <a:gd name="connsiteX0" fmla="*/ 1296892 w 1309592"/>
              <a:gd name="connsiteY0" fmla="*/ 12728 h 470436"/>
              <a:gd name="connsiteX1" fmla="*/ 544194 w 1309592"/>
              <a:gd name="connsiteY1" fmla="*/ 13999 h 470436"/>
              <a:gd name="connsiteX2" fmla="*/ 12728 w 1309592"/>
              <a:gd name="connsiteY2" fmla="*/ 128430 h 470436"/>
              <a:gd name="connsiteX3" fmla="*/ 12728 w 1309592"/>
              <a:gd name="connsiteY3" fmla="*/ 469178 h 470436"/>
              <a:gd name="connsiteX4" fmla="*/ 652267 w 1309592"/>
              <a:gd name="connsiteY4" fmla="*/ 335676 h 47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592" h="470436">
                <a:moveTo>
                  <a:pt x="1296892" y="12728"/>
                </a:moveTo>
                <a:lnTo>
                  <a:pt x="544194" y="13999"/>
                </a:lnTo>
                <a:lnTo>
                  <a:pt x="12728" y="128430"/>
                </a:lnTo>
                <a:lnTo>
                  <a:pt x="12728" y="469178"/>
                </a:lnTo>
                <a:lnTo>
                  <a:pt x="652267" y="335676"/>
                </a:lnTo>
                <a:close/>
              </a:path>
            </a:pathLst>
          </a:custGeom>
          <a:gradFill>
            <a:gsLst>
              <a:gs pos="0">
                <a:schemeClr val="tx2">
                  <a:alpha val="5000"/>
                </a:schemeClr>
              </a:gs>
              <a:gs pos="100000">
                <a:schemeClr val="tx1">
                  <a:alpha val="20000"/>
                </a:schemeClr>
              </a:gs>
            </a:gsLst>
            <a:lin ang="9840000" scaled="0"/>
          </a:gradFill>
          <a:ln w="1271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6" name="Figura a mano libera: Forma 15">
            <a:extLst>
              <a:ext uri="{FF2B5EF4-FFF2-40B4-BE49-F238E27FC236}">
                <a16:creationId xmlns:a16="http://schemas.microsoft.com/office/drawing/2014/main" xmlns="" id="{D0C0C476-0F93-4FFD-8D6A-6F1E2859E1FF}"/>
              </a:ext>
            </a:extLst>
          </p:cNvPr>
          <p:cNvSpPr/>
          <p:nvPr/>
        </p:nvSpPr>
        <p:spPr>
          <a:xfrm>
            <a:off x="-12729" y="2995521"/>
            <a:ext cx="1525739" cy="737441"/>
          </a:xfrm>
          <a:custGeom>
            <a:avLst/>
            <a:gdLst>
              <a:gd name="connsiteX0" fmla="*/ 12728 w 1525739"/>
              <a:gd name="connsiteY0" fmla="*/ 736182 h 737440"/>
              <a:gd name="connsiteX1" fmla="*/ 1520667 w 1525739"/>
              <a:gd name="connsiteY1" fmla="*/ 415777 h 737440"/>
              <a:gd name="connsiteX2" fmla="*/ 1435480 w 1525739"/>
              <a:gd name="connsiteY2" fmla="*/ 12728 h 737440"/>
              <a:gd name="connsiteX3" fmla="*/ 12728 w 1525739"/>
              <a:gd name="connsiteY3" fmla="*/ 315333 h 737440"/>
            </a:gdLst>
            <a:ahLst/>
            <a:cxnLst>
              <a:cxn ang="0">
                <a:pos x="connsiteX0" y="connsiteY0"/>
              </a:cxn>
              <a:cxn ang="0">
                <a:pos x="connsiteX1" y="connsiteY1"/>
              </a:cxn>
              <a:cxn ang="0">
                <a:pos x="connsiteX2" y="connsiteY2"/>
              </a:cxn>
              <a:cxn ang="0">
                <a:pos x="connsiteX3" y="connsiteY3"/>
              </a:cxn>
            </a:cxnLst>
            <a:rect l="l" t="t" r="r" b="b"/>
            <a:pathLst>
              <a:path w="1525739" h="737440">
                <a:moveTo>
                  <a:pt x="12728" y="736182"/>
                </a:moveTo>
                <a:lnTo>
                  <a:pt x="1520667" y="415777"/>
                </a:lnTo>
                <a:lnTo>
                  <a:pt x="1435480" y="12728"/>
                </a:lnTo>
                <a:lnTo>
                  <a:pt x="12728" y="315333"/>
                </a:lnTo>
                <a:close/>
              </a:path>
            </a:pathLst>
          </a:custGeom>
          <a:blipFill>
            <a:blip r:embed="rId2"/>
            <a:srcRect/>
            <a:stretch>
              <a:fillRect l="-173104" t="23847" r="3068" b="-74795"/>
            </a:stretch>
          </a:blipFill>
          <a:ln w="1271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a:ln>
                  <a:noFill/>
                </a:ln>
                <a:solidFill>
                  <a:srgbClr val="9D0F00"/>
                </a:solidFill>
                <a:effectLst/>
                <a:uLnTx/>
                <a:uFillTx/>
                <a:latin typeface="Franklin Gothic Book"/>
                <a:ea typeface="+mn-ea"/>
                <a:cs typeface="+mn-cs"/>
              </a:rPr>
              <a:t> </a:t>
            </a:r>
          </a:p>
        </p:txBody>
      </p:sp>
      <p:sp>
        <p:nvSpPr>
          <p:cNvPr id="19" name="Figura a mano libera: Forma 18">
            <a:extLst>
              <a:ext uri="{FF2B5EF4-FFF2-40B4-BE49-F238E27FC236}">
                <a16:creationId xmlns:a16="http://schemas.microsoft.com/office/drawing/2014/main" xmlns="" id="{37DED860-B2F3-4B02-B7C4-F0FC61CFA7AC}"/>
              </a:ext>
            </a:extLst>
          </p:cNvPr>
          <p:cNvSpPr/>
          <p:nvPr/>
        </p:nvSpPr>
        <p:spPr>
          <a:xfrm>
            <a:off x="10792048" y="-12728"/>
            <a:ext cx="1398594" cy="1665599"/>
          </a:xfrm>
          <a:custGeom>
            <a:avLst/>
            <a:gdLst>
              <a:gd name="connsiteX0" fmla="*/ 1206619 w 1398594"/>
              <a:gd name="connsiteY0" fmla="*/ 12728 h 1665598"/>
              <a:gd name="connsiteX1" fmla="*/ 333133 w 1398594"/>
              <a:gd name="connsiteY1" fmla="*/ 1010815 h 1665598"/>
              <a:gd name="connsiteX2" fmla="*/ 12728 w 1398594"/>
              <a:gd name="connsiteY2" fmla="*/ 1656712 h 1665598"/>
              <a:gd name="connsiteX3" fmla="*/ 612852 w 1398594"/>
              <a:gd name="connsiteY3" fmla="*/ 1202804 h 1665598"/>
              <a:gd name="connsiteX4" fmla="*/ 1394793 w 1398594"/>
              <a:gd name="connsiteY4" fmla="*/ 297532 h 1665598"/>
              <a:gd name="connsiteX5" fmla="*/ 1394793 w 1398594"/>
              <a:gd name="connsiteY5" fmla="*/ 12728 h 16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8594" h="1665598">
                <a:moveTo>
                  <a:pt x="1206619" y="12728"/>
                </a:moveTo>
                <a:lnTo>
                  <a:pt x="333133" y="1010815"/>
                </a:lnTo>
                <a:lnTo>
                  <a:pt x="12728" y="1656712"/>
                </a:lnTo>
                <a:lnTo>
                  <a:pt x="612852" y="1202804"/>
                </a:lnTo>
                <a:lnTo>
                  <a:pt x="1394793" y="297532"/>
                </a:lnTo>
                <a:lnTo>
                  <a:pt x="1394793" y="12728"/>
                </a:lnTo>
                <a:close/>
              </a:path>
            </a:pathLst>
          </a:custGeom>
          <a:gradFill>
            <a:gsLst>
              <a:gs pos="0">
                <a:schemeClr val="accent5">
                  <a:alpha val="5000"/>
                </a:schemeClr>
              </a:gs>
              <a:gs pos="100000">
                <a:schemeClr val="bg2">
                  <a:alpha val="20000"/>
                </a:schemeClr>
              </a:gs>
            </a:gsLst>
            <a:lin ang="3180000" scaled="0"/>
          </a:gradFill>
          <a:ln w="1271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8" name="Figura a mano libera: Forma 17">
            <a:extLst>
              <a:ext uri="{FF2B5EF4-FFF2-40B4-BE49-F238E27FC236}">
                <a16:creationId xmlns:a16="http://schemas.microsoft.com/office/drawing/2014/main" xmlns="" id="{A8325BE9-BD79-4F37-99D7-6CE4487E9256}"/>
              </a:ext>
            </a:extLst>
          </p:cNvPr>
          <p:cNvSpPr/>
          <p:nvPr/>
        </p:nvSpPr>
        <p:spPr>
          <a:xfrm>
            <a:off x="10686456" y="-12728"/>
            <a:ext cx="1513025" cy="1983461"/>
          </a:xfrm>
          <a:custGeom>
            <a:avLst/>
            <a:gdLst>
              <a:gd name="connsiteX0" fmla="*/ 1505410 w 1513024"/>
              <a:gd name="connsiteY0" fmla="*/ 12728 h 1983460"/>
              <a:gd name="connsiteX1" fmla="*/ 1504139 w 1513024"/>
              <a:gd name="connsiteY1" fmla="*/ 12728 h 1983460"/>
              <a:gd name="connsiteX2" fmla="*/ 12728 w 1513024"/>
              <a:gd name="connsiteY2" fmla="*/ 1699941 h 1983460"/>
              <a:gd name="connsiteX3" fmla="*/ 321691 w 1513024"/>
              <a:gd name="connsiteY3" fmla="*/ 1972031 h 1983460"/>
              <a:gd name="connsiteX4" fmla="*/ 1505410 w 1513024"/>
              <a:gd name="connsiteY4" fmla="*/ 633195 h 1983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024" h="1983460">
                <a:moveTo>
                  <a:pt x="1505410" y="12728"/>
                </a:moveTo>
                <a:lnTo>
                  <a:pt x="1504139" y="12728"/>
                </a:lnTo>
                <a:lnTo>
                  <a:pt x="12728" y="1699941"/>
                </a:lnTo>
                <a:lnTo>
                  <a:pt x="321691" y="1972031"/>
                </a:lnTo>
                <a:lnTo>
                  <a:pt x="1505410" y="633195"/>
                </a:lnTo>
                <a:close/>
              </a:path>
            </a:pathLst>
          </a:custGeom>
          <a:blipFill>
            <a:blip r:embed="rId3"/>
            <a:srcRect/>
            <a:stretch>
              <a:fillRect l="10185" t="-69719" r="-101663" b="6375"/>
            </a:stretch>
          </a:blipFill>
          <a:ln w="1271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Tree>
    <p:extLst>
      <p:ext uri="{BB962C8B-B14F-4D97-AF65-F5344CB8AC3E}">
        <p14:creationId xmlns:p14="http://schemas.microsoft.com/office/powerpoint/2010/main" val="3638340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positiva di ringraziamento">
    <p:spTree>
      <p:nvGrpSpPr>
        <p:cNvPr id="1" name=""/>
        <p:cNvGrpSpPr/>
        <p:nvPr/>
      </p:nvGrpSpPr>
      <p:grpSpPr>
        <a:xfrm>
          <a:off x="0" y="0"/>
          <a:ext cx="0" cy="0"/>
          <a:chOff x="0" y="0"/>
          <a:chExt cx="0" cy="0"/>
        </a:xfrm>
      </p:grpSpPr>
      <p:grpSp>
        <p:nvGrpSpPr>
          <p:cNvPr id="40" name="Elemento grafico 35">
            <a:extLst>
              <a:ext uri="{FF2B5EF4-FFF2-40B4-BE49-F238E27FC236}">
                <a16:creationId xmlns:a16="http://schemas.microsoft.com/office/drawing/2014/main" xmlns="" id="{B00A1772-2B8D-4677-8511-3E067F67A72F}"/>
              </a:ext>
            </a:extLst>
          </p:cNvPr>
          <p:cNvGrpSpPr/>
          <p:nvPr userDrawn="1"/>
        </p:nvGrpSpPr>
        <p:grpSpPr>
          <a:xfrm>
            <a:off x="6678503" y="1430186"/>
            <a:ext cx="5526208" cy="2613848"/>
            <a:chOff x="6678503" y="665690"/>
            <a:chExt cx="5526208" cy="2613848"/>
          </a:xfrm>
        </p:grpSpPr>
        <p:sp>
          <p:nvSpPr>
            <p:cNvPr id="42" name="Figura a mano libera: Forma 41">
              <a:extLst>
                <a:ext uri="{FF2B5EF4-FFF2-40B4-BE49-F238E27FC236}">
                  <a16:creationId xmlns:a16="http://schemas.microsoft.com/office/drawing/2014/main" xmlns="" id="{FB0F16C2-C8ED-4461-B34C-5CEB29F1C450}"/>
                </a:ext>
              </a:extLst>
            </p:cNvPr>
            <p:cNvSpPr/>
            <p:nvPr/>
          </p:nvSpPr>
          <p:spPr>
            <a:xfrm>
              <a:off x="6678503" y="1272318"/>
              <a:ext cx="5526208" cy="2007220"/>
            </a:xfrm>
            <a:custGeom>
              <a:avLst/>
              <a:gdLst>
                <a:gd name="connsiteX0" fmla="*/ 5514767 w 5526207"/>
                <a:gd name="connsiteY0" fmla="*/ 573560 h 2007220"/>
                <a:gd name="connsiteX1" fmla="*/ 355703 w 5526207"/>
                <a:gd name="connsiteY1" fmla="*/ 33643 h 2007220"/>
                <a:gd name="connsiteX2" fmla="*/ 12697 w 5526207"/>
                <a:gd name="connsiteY2" fmla="*/ 1284980 h 2007220"/>
                <a:gd name="connsiteX3" fmla="*/ 5514767 w 5526207"/>
                <a:gd name="connsiteY3" fmla="*/ 1998940 h 2007220"/>
                <a:gd name="connsiteX4" fmla="*/ 5514767 w 5526207"/>
                <a:gd name="connsiteY4" fmla="*/ 573560 h 2007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6207" h="2007220">
                  <a:moveTo>
                    <a:pt x="5514767" y="573560"/>
                  </a:moveTo>
                  <a:cubicBezTo>
                    <a:pt x="2157119" y="-150564"/>
                    <a:pt x="355703" y="33643"/>
                    <a:pt x="355703" y="33643"/>
                  </a:cubicBezTo>
                  <a:lnTo>
                    <a:pt x="12697" y="1284980"/>
                  </a:lnTo>
                  <a:cubicBezTo>
                    <a:pt x="12697" y="1284980"/>
                    <a:pt x="1368206" y="967381"/>
                    <a:pt x="5514767" y="1998940"/>
                  </a:cubicBezTo>
                  <a:lnTo>
                    <a:pt x="5514767" y="573560"/>
                  </a:lnTo>
                  <a:close/>
                </a:path>
              </a:pathLst>
            </a:custGeom>
            <a:gradFill>
              <a:gsLst>
                <a:gs pos="22000">
                  <a:schemeClr val="accent2">
                    <a:alpha val="10000"/>
                  </a:schemeClr>
                </a:gs>
                <a:gs pos="100000">
                  <a:schemeClr val="accent2">
                    <a:alpha val="40000"/>
                  </a:schemeClr>
                </a:gs>
              </a:gsLst>
              <a:lin ang="1020000" scaled="0"/>
            </a:gradFill>
            <a:ln w="1269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1" name="Figura a mano libera: Forma 40">
              <a:extLst>
                <a:ext uri="{FF2B5EF4-FFF2-40B4-BE49-F238E27FC236}">
                  <a16:creationId xmlns:a16="http://schemas.microsoft.com/office/drawing/2014/main" xmlns="" id="{963814A1-9202-49D2-B985-1785CC4860DE}"/>
                </a:ext>
              </a:extLst>
            </p:cNvPr>
            <p:cNvSpPr/>
            <p:nvPr/>
          </p:nvSpPr>
          <p:spPr>
            <a:xfrm>
              <a:off x="7262884" y="665690"/>
              <a:ext cx="4941827" cy="2591601"/>
            </a:xfrm>
            <a:custGeom>
              <a:avLst/>
              <a:gdLst>
                <a:gd name="connsiteX0" fmla="*/ 4930387 w 4941827"/>
                <a:gd name="connsiteY0" fmla="*/ 1138265 h 2591601"/>
                <a:gd name="connsiteX1" fmla="*/ 383651 w 4941827"/>
                <a:gd name="connsiteY1" fmla="*/ 12697 h 2591601"/>
                <a:gd name="connsiteX2" fmla="*/ 12697 w 4941827"/>
                <a:gd name="connsiteY2" fmla="*/ 1366935 h 2591601"/>
                <a:gd name="connsiteX3" fmla="*/ 4930387 w 4941827"/>
                <a:gd name="connsiteY3" fmla="*/ 2583971 h 2591601"/>
              </a:gdLst>
              <a:ahLst/>
              <a:cxnLst>
                <a:cxn ang="0">
                  <a:pos x="connsiteX0" y="connsiteY0"/>
                </a:cxn>
                <a:cxn ang="0">
                  <a:pos x="connsiteX1" y="connsiteY1"/>
                </a:cxn>
                <a:cxn ang="0">
                  <a:pos x="connsiteX2" y="connsiteY2"/>
                </a:cxn>
                <a:cxn ang="0">
                  <a:pos x="connsiteX3" y="connsiteY3"/>
                </a:cxn>
              </a:cxnLst>
              <a:rect l="l" t="t" r="r" b="b"/>
              <a:pathLst>
                <a:path w="4941827" h="2591601">
                  <a:moveTo>
                    <a:pt x="4930387" y="1138265"/>
                  </a:moveTo>
                  <a:lnTo>
                    <a:pt x="383651" y="12697"/>
                  </a:lnTo>
                  <a:lnTo>
                    <a:pt x="12697" y="1366935"/>
                  </a:lnTo>
                  <a:lnTo>
                    <a:pt x="4930387" y="2583971"/>
                  </a:lnTo>
                  <a:close/>
                </a:path>
              </a:pathLst>
            </a:custGeom>
            <a:gradFill>
              <a:gsLst>
                <a:gs pos="0">
                  <a:schemeClr val="accent1"/>
                </a:gs>
                <a:gs pos="100000">
                  <a:schemeClr val="accent2"/>
                </a:gs>
              </a:gsLst>
              <a:lin ang="10440000" scaled="0"/>
            </a:gradFill>
            <a:ln w="1269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14" name="Figura a mano libera: Forma 13">
            <a:extLst>
              <a:ext uri="{FF2B5EF4-FFF2-40B4-BE49-F238E27FC236}">
                <a16:creationId xmlns:a16="http://schemas.microsoft.com/office/drawing/2014/main" xmlns="" id="{D2973908-D73D-4ECB-A29B-831C44983FB3}"/>
              </a:ext>
            </a:extLst>
          </p:cNvPr>
          <p:cNvSpPr/>
          <p:nvPr/>
        </p:nvSpPr>
        <p:spPr>
          <a:xfrm>
            <a:off x="5886429" y="5240536"/>
            <a:ext cx="1486046" cy="1625760"/>
          </a:xfrm>
          <a:custGeom>
            <a:avLst/>
            <a:gdLst>
              <a:gd name="connsiteX0" fmla="*/ 1482236 w 1486046"/>
              <a:gd name="connsiteY0" fmla="*/ 12701 h 1625760"/>
              <a:gd name="connsiteX1" fmla="*/ 901789 w 1486046"/>
              <a:gd name="connsiteY1" fmla="*/ 491538 h 1625760"/>
              <a:gd name="connsiteX2" fmla="*/ 12701 w 1486046"/>
              <a:gd name="connsiteY2" fmla="*/ 1618139 h 1625760"/>
              <a:gd name="connsiteX3" fmla="*/ 431843 w 1486046"/>
              <a:gd name="connsiteY3" fmla="*/ 1618139 h 1625760"/>
              <a:gd name="connsiteX4" fmla="*/ 1188837 w 1486046"/>
              <a:gd name="connsiteY4" fmla="*/ 670626 h 1625760"/>
              <a:gd name="connsiteX5" fmla="*/ 1482236 w 1486046"/>
              <a:gd name="connsiteY5" fmla="*/ 12701 h 162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046" h="1625760">
                <a:moveTo>
                  <a:pt x="1482236" y="12701"/>
                </a:moveTo>
                <a:lnTo>
                  <a:pt x="901789" y="491538"/>
                </a:lnTo>
                <a:lnTo>
                  <a:pt x="12701" y="1618139"/>
                </a:lnTo>
                <a:lnTo>
                  <a:pt x="431843" y="1618139"/>
                </a:lnTo>
                <a:lnTo>
                  <a:pt x="1188837" y="670626"/>
                </a:lnTo>
                <a:lnTo>
                  <a:pt x="1482236" y="12701"/>
                </a:lnTo>
                <a:close/>
              </a:path>
            </a:pathLst>
          </a:custGeom>
          <a:gradFill>
            <a:gsLst>
              <a:gs pos="0">
                <a:schemeClr val="accent3">
                  <a:alpha val="5000"/>
                </a:schemeClr>
              </a:gs>
              <a:gs pos="100000">
                <a:schemeClr val="accent6">
                  <a:alpha val="20000"/>
                </a:schemeClr>
              </a:gs>
            </a:gsLst>
            <a:lin ang="74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0" name="Figura a mano libera: Forma 9">
            <a:extLst>
              <a:ext uri="{FF2B5EF4-FFF2-40B4-BE49-F238E27FC236}">
                <a16:creationId xmlns:a16="http://schemas.microsoft.com/office/drawing/2014/main" xmlns="" id="{334FC528-8248-470A-AD71-53711E01005E}"/>
              </a:ext>
            </a:extLst>
          </p:cNvPr>
          <p:cNvSpPr/>
          <p:nvPr/>
        </p:nvSpPr>
        <p:spPr>
          <a:xfrm>
            <a:off x="-13301" y="298479"/>
            <a:ext cx="2679964" cy="762075"/>
          </a:xfrm>
          <a:custGeom>
            <a:avLst/>
            <a:gdLst>
              <a:gd name="connsiteX0" fmla="*/ 12701 w 2679963"/>
              <a:gd name="connsiteY0" fmla="*/ 425492 h 762075"/>
              <a:gd name="connsiteX1" fmla="*/ 12701 w 2679963"/>
              <a:gd name="connsiteY1" fmla="*/ 755724 h 762075"/>
              <a:gd name="connsiteX2" fmla="*/ 2023309 w 2679963"/>
              <a:gd name="connsiteY2" fmla="*/ 334043 h 762075"/>
              <a:gd name="connsiteX3" fmla="*/ 2667263 w 2679963"/>
              <a:gd name="connsiteY3" fmla="*/ 12701 h 762075"/>
              <a:gd name="connsiteX4" fmla="*/ 2667263 w 2679963"/>
              <a:gd name="connsiteY4" fmla="*/ 12701 h 762075"/>
              <a:gd name="connsiteX5" fmla="*/ 1915349 w 2679963"/>
              <a:gd name="connsiteY5" fmla="*/ 12701 h 7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9963" h="762075">
                <a:moveTo>
                  <a:pt x="12701" y="425492"/>
                </a:moveTo>
                <a:lnTo>
                  <a:pt x="12701" y="755724"/>
                </a:lnTo>
                <a:lnTo>
                  <a:pt x="2023309" y="334043"/>
                </a:lnTo>
                <a:lnTo>
                  <a:pt x="2667263" y="12701"/>
                </a:lnTo>
                <a:lnTo>
                  <a:pt x="2667263" y="12701"/>
                </a:lnTo>
                <a:lnTo>
                  <a:pt x="1915349" y="12701"/>
                </a:lnTo>
                <a:close/>
              </a:path>
            </a:pathLst>
          </a:custGeom>
          <a:gradFill>
            <a:gsLst>
              <a:gs pos="0">
                <a:schemeClr val="tx2">
                  <a:alpha val="5000"/>
                </a:schemeClr>
              </a:gs>
              <a:gs pos="100000">
                <a:schemeClr val="tx1">
                  <a:alpha val="20000"/>
                </a:schemeClr>
              </a:gs>
            </a:gsLst>
            <a:lin ang="98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2" name="Figura a mano libera: Forma 11">
            <a:extLst>
              <a:ext uri="{FF2B5EF4-FFF2-40B4-BE49-F238E27FC236}">
                <a16:creationId xmlns:a16="http://schemas.microsoft.com/office/drawing/2014/main" xmlns="" id="{AC925586-1EA9-4B0D-9E80-91777899FF7C}"/>
              </a:ext>
            </a:extLst>
          </p:cNvPr>
          <p:cNvSpPr/>
          <p:nvPr/>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6" name="Figura a mano libera: Forma 15">
            <a:extLst>
              <a:ext uri="{FF2B5EF4-FFF2-40B4-BE49-F238E27FC236}">
                <a16:creationId xmlns:a16="http://schemas.microsoft.com/office/drawing/2014/main" xmlns="" id="{082ADE93-C591-447F-A2DD-56E8D22B23F6}"/>
              </a:ext>
            </a:extLst>
          </p:cNvPr>
          <p:cNvSpPr/>
          <p:nvPr/>
        </p:nvSpPr>
        <p:spPr>
          <a:xfrm>
            <a:off x="7752243" y="4099514"/>
            <a:ext cx="4445438" cy="1105009"/>
          </a:xfrm>
          <a:custGeom>
            <a:avLst/>
            <a:gdLst>
              <a:gd name="connsiteX0" fmla="*/ 4441627 w 4445437"/>
              <a:gd name="connsiteY0" fmla="*/ 297539 h 1105008"/>
              <a:gd name="connsiteX1" fmla="*/ 204490 w 4445437"/>
              <a:gd name="connsiteY1" fmla="*/ 13031 h 1105008"/>
              <a:gd name="connsiteX2" fmla="*/ 12701 w 4445437"/>
              <a:gd name="connsiteY2" fmla="*/ 786537 h 1105008"/>
              <a:gd name="connsiteX3" fmla="*/ 4441627 w 4445437"/>
              <a:gd name="connsiteY3" fmla="*/ 1092638 h 1105008"/>
              <a:gd name="connsiteX4" fmla="*/ 4441627 w 4445437"/>
              <a:gd name="connsiteY4" fmla="*/ 297539 h 1105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5437" h="1105008">
                <a:moveTo>
                  <a:pt x="4441627" y="297539"/>
                </a:moveTo>
                <a:cubicBezTo>
                  <a:pt x="2135080" y="-8561"/>
                  <a:pt x="204490" y="13031"/>
                  <a:pt x="204490" y="13031"/>
                </a:cubicBezTo>
                <a:lnTo>
                  <a:pt x="12701" y="786537"/>
                </a:lnTo>
                <a:cubicBezTo>
                  <a:pt x="12701" y="786537"/>
                  <a:pt x="2273524" y="725572"/>
                  <a:pt x="4441627" y="1092638"/>
                </a:cubicBezTo>
                <a:lnTo>
                  <a:pt x="4441627" y="297539"/>
                </a:lnTo>
                <a:close/>
              </a:path>
            </a:pathLst>
          </a:custGeom>
          <a:gradFill>
            <a:gsLst>
              <a:gs pos="0">
                <a:schemeClr val="tx2">
                  <a:alpha val="5000"/>
                </a:schemeClr>
              </a:gs>
              <a:gs pos="100000">
                <a:schemeClr val="tx1">
                  <a:alpha val="20000"/>
                </a:schemeClr>
              </a:gs>
            </a:gsLst>
            <a:lin ang="90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9" name="Figura a mano libera: Forma 8">
            <a:extLst>
              <a:ext uri="{FF2B5EF4-FFF2-40B4-BE49-F238E27FC236}">
                <a16:creationId xmlns:a16="http://schemas.microsoft.com/office/drawing/2014/main" xmlns="" id="{4F539762-F7DA-4468-979C-780676B34A92}"/>
              </a:ext>
            </a:extLst>
          </p:cNvPr>
          <p:cNvSpPr/>
          <p:nvPr/>
        </p:nvSpPr>
        <p:spPr>
          <a:xfrm>
            <a:off x="-13301" y="237513"/>
            <a:ext cx="2895885" cy="1028801"/>
          </a:xfrm>
          <a:custGeom>
            <a:avLst/>
            <a:gdLst>
              <a:gd name="connsiteX0" fmla="*/ 12701 w 2895885"/>
              <a:gd name="connsiteY0" fmla="*/ 1026261 h 1028801"/>
              <a:gd name="connsiteX1" fmla="*/ 2890805 w 2895885"/>
              <a:gd name="connsiteY1" fmla="*/ 414061 h 1028801"/>
              <a:gd name="connsiteX2" fmla="*/ 2805706 w 2895885"/>
              <a:gd name="connsiteY2" fmla="*/ 12701 h 1028801"/>
              <a:gd name="connsiteX3" fmla="*/ 12701 w 2895885"/>
              <a:gd name="connsiteY3" fmla="*/ 605850 h 1028801"/>
            </a:gdLst>
            <a:ahLst/>
            <a:cxnLst>
              <a:cxn ang="0">
                <a:pos x="connsiteX0" y="connsiteY0"/>
              </a:cxn>
              <a:cxn ang="0">
                <a:pos x="connsiteX1" y="connsiteY1"/>
              </a:cxn>
              <a:cxn ang="0">
                <a:pos x="connsiteX2" y="connsiteY2"/>
              </a:cxn>
              <a:cxn ang="0">
                <a:pos x="connsiteX3" y="connsiteY3"/>
              </a:cxn>
            </a:cxnLst>
            <a:rect l="l" t="t" r="r" b="b"/>
            <a:pathLst>
              <a:path w="2895885" h="1028801">
                <a:moveTo>
                  <a:pt x="12701" y="1026261"/>
                </a:moveTo>
                <a:lnTo>
                  <a:pt x="2890805" y="414061"/>
                </a:lnTo>
                <a:lnTo>
                  <a:pt x="2805706" y="12701"/>
                </a:lnTo>
                <a:lnTo>
                  <a:pt x="12701" y="605850"/>
                </a:lnTo>
                <a:close/>
              </a:path>
            </a:pathLst>
          </a:custGeom>
          <a:blipFill>
            <a:blip r:embed="rId2"/>
            <a:srcRect/>
            <a:stretch>
              <a:fillRect l="-39712" t="16306" r="1769" b="-21354"/>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1" name="Figura a mano libera: Forma 10">
            <a:extLst>
              <a:ext uri="{FF2B5EF4-FFF2-40B4-BE49-F238E27FC236}">
                <a16:creationId xmlns:a16="http://schemas.microsoft.com/office/drawing/2014/main" xmlns="" id="{7BBC2EFA-0E51-48DC-AF99-0FEF25085843}"/>
              </a:ext>
            </a:extLst>
          </p:cNvPr>
          <p:cNvSpPr/>
          <p:nvPr/>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3"/>
            <a:srcRect/>
            <a:stretch>
              <a:fillRect l="10612" t="-169914" r="-117944" b="10062"/>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7893AAC6-8427-4BAA-B44F-7B6300936A25}"/>
              </a:ext>
            </a:extLst>
          </p:cNvPr>
          <p:cNvSpPr/>
          <p:nvPr/>
        </p:nvSpPr>
        <p:spPr>
          <a:xfrm>
            <a:off x="6033764" y="5121144"/>
            <a:ext cx="1714669" cy="1740071"/>
          </a:xfrm>
          <a:custGeom>
            <a:avLst/>
            <a:gdLst>
              <a:gd name="connsiteX0" fmla="*/ 12701 w 1714668"/>
              <a:gd name="connsiteY0" fmla="*/ 1737531 h 1740071"/>
              <a:gd name="connsiteX1" fmla="*/ 538533 w 1714668"/>
              <a:gd name="connsiteY1" fmla="*/ 1737531 h 1740071"/>
              <a:gd name="connsiteX2" fmla="*/ 1707048 w 1714668"/>
              <a:gd name="connsiteY2" fmla="*/ 269266 h 1740071"/>
              <a:gd name="connsiteX3" fmla="*/ 1385707 w 1714668"/>
              <a:gd name="connsiteY3" fmla="*/ 12701 h 1740071"/>
            </a:gdLst>
            <a:ahLst/>
            <a:cxnLst>
              <a:cxn ang="0">
                <a:pos x="connsiteX0" y="connsiteY0"/>
              </a:cxn>
              <a:cxn ang="0">
                <a:pos x="connsiteX1" y="connsiteY1"/>
              </a:cxn>
              <a:cxn ang="0">
                <a:pos x="connsiteX2" y="connsiteY2"/>
              </a:cxn>
              <a:cxn ang="0">
                <a:pos x="connsiteX3" y="connsiteY3"/>
              </a:cxn>
            </a:cxnLst>
            <a:rect l="l" t="t" r="r" b="b"/>
            <a:pathLst>
              <a:path w="1714668" h="1740071">
                <a:moveTo>
                  <a:pt x="12701" y="1737531"/>
                </a:moveTo>
                <a:lnTo>
                  <a:pt x="538533" y="1737531"/>
                </a:lnTo>
                <a:lnTo>
                  <a:pt x="1707048" y="269266"/>
                </a:lnTo>
                <a:lnTo>
                  <a:pt x="1385707" y="12701"/>
                </a:lnTo>
                <a:close/>
              </a:path>
            </a:pathLst>
          </a:custGeom>
          <a:blipFill>
            <a:blip r:embed="rId4"/>
            <a:srcRect/>
            <a:stretch>
              <a:fillRect l="-67195" t="6186" r="8111" b="-100456"/>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5" name="Figura a mano libera: Forma 14">
            <a:extLst>
              <a:ext uri="{FF2B5EF4-FFF2-40B4-BE49-F238E27FC236}">
                <a16:creationId xmlns:a16="http://schemas.microsoft.com/office/drawing/2014/main" xmlns="" id="{92C0F1FD-7849-4263-82D0-842B579C6E4E}"/>
              </a:ext>
            </a:extLst>
          </p:cNvPr>
          <p:cNvSpPr/>
          <p:nvPr/>
        </p:nvSpPr>
        <p:spPr>
          <a:xfrm>
            <a:off x="8228540" y="3516857"/>
            <a:ext cx="3975491" cy="1663864"/>
          </a:xfrm>
          <a:custGeom>
            <a:avLst/>
            <a:gdLst>
              <a:gd name="connsiteX0" fmla="*/ 187978 w 3975491"/>
              <a:gd name="connsiteY0" fmla="*/ 12701 h 1663863"/>
              <a:gd name="connsiteX1" fmla="*/ 12701 w 3975491"/>
              <a:gd name="connsiteY1" fmla="*/ 859875 h 1663863"/>
              <a:gd name="connsiteX2" fmla="*/ 3965330 w 3975491"/>
              <a:gd name="connsiteY2" fmla="*/ 1657513 h 1663863"/>
              <a:gd name="connsiteX3" fmla="*/ 3965330 w 3975491"/>
              <a:gd name="connsiteY3" fmla="*/ 773506 h 1663863"/>
            </a:gdLst>
            <a:ahLst/>
            <a:cxnLst>
              <a:cxn ang="0">
                <a:pos x="connsiteX0" y="connsiteY0"/>
              </a:cxn>
              <a:cxn ang="0">
                <a:pos x="connsiteX1" y="connsiteY1"/>
              </a:cxn>
              <a:cxn ang="0">
                <a:pos x="connsiteX2" y="connsiteY2"/>
              </a:cxn>
              <a:cxn ang="0">
                <a:pos x="connsiteX3" y="connsiteY3"/>
              </a:cxn>
            </a:cxnLst>
            <a:rect l="l" t="t" r="r" b="b"/>
            <a:pathLst>
              <a:path w="3975491" h="1663863">
                <a:moveTo>
                  <a:pt x="187978" y="12701"/>
                </a:moveTo>
                <a:lnTo>
                  <a:pt x="12701" y="859875"/>
                </a:lnTo>
                <a:lnTo>
                  <a:pt x="3965330" y="1657513"/>
                </a:lnTo>
                <a:lnTo>
                  <a:pt x="3965330" y="773506"/>
                </a:lnTo>
                <a:close/>
              </a:path>
            </a:pathLst>
          </a:custGeom>
          <a:gradFill flip="none" rotWithShape="1">
            <a:gsLst>
              <a:gs pos="0">
                <a:schemeClr val="tx2"/>
              </a:gs>
              <a:gs pos="100000">
                <a:schemeClr val="tx1"/>
              </a:gs>
            </a:gsLst>
            <a:lin ang="0" scaled="1"/>
            <a:tileRect/>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1" name="Titolo 1">
            <a:extLst>
              <a:ext uri="{FF2B5EF4-FFF2-40B4-BE49-F238E27FC236}">
                <a16:creationId xmlns:a16="http://schemas.microsoft.com/office/drawing/2014/main" xmlns="" id="{380A7FB8-9381-48A6-9B35-958A6319C88F}"/>
              </a:ext>
            </a:extLst>
          </p:cNvPr>
          <p:cNvSpPr>
            <a:spLocks noGrp="1"/>
          </p:cNvSpPr>
          <p:nvPr>
            <p:ph type="title" hasCustomPrompt="1"/>
          </p:nvPr>
        </p:nvSpPr>
        <p:spPr>
          <a:xfrm rot="840000">
            <a:off x="7388594" y="2045086"/>
            <a:ext cx="4821219" cy="1325563"/>
          </a:xfrm>
        </p:spPr>
        <p:txBody>
          <a:bodyPr rtlCol="0">
            <a:normAutofit/>
          </a:bodyPr>
          <a:lstStyle>
            <a:lvl1pPr algn="ctr">
              <a:defRPr sz="5500">
                <a:solidFill>
                  <a:schemeClr val="bg1"/>
                </a:solidFill>
              </a:defRPr>
            </a:lvl1pPr>
          </a:lstStyle>
          <a:p>
            <a:pPr rtl="0"/>
            <a:r>
              <a:rPr lang="it-IT" noProof="0"/>
              <a:t>Grazie!</a:t>
            </a:r>
          </a:p>
        </p:txBody>
      </p:sp>
      <p:grpSp>
        <p:nvGrpSpPr>
          <p:cNvPr id="23" name="Elemento grafico 21">
            <a:extLst>
              <a:ext uri="{FF2B5EF4-FFF2-40B4-BE49-F238E27FC236}">
                <a16:creationId xmlns:a16="http://schemas.microsoft.com/office/drawing/2014/main" xmlns="" id="{D5BA1DFF-80CB-48BB-B37F-4E2BCFC360C5}"/>
              </a:ext>
            </a:extLst>
          </p:cNvPr>
          <p:cNvGrpSpPr/>
          <p:nvPr/>
        </p:nvGrpSpPr>
        <p:grpSpPr>
          <a:xfrm>
            <a:off x="-12667" y="718133"/>
            <a:ext cx="6444343" cy="6146228"/>
            <a:chOff x="-12667" y="718133"/>
            <a:chExt cx="6444343" cy="6146228"/>
          </a:xfrm>
        </p:grpSpPr>
        <p:sp>
          <p:nvSpPr>
            <p:cNvPr id="24" name="Figura a mano libera: Forma 23">
              <a:extLst>
                <a:ext uri="{FF2B5EF4-FFF2-40B4-BE49-F238E27FC236}">
                  <a16:creationId xmlns:a16="http://schemas.microsoft.com/office/drawing/2014/main" xmlns="" id="{F56FD6C1-6CCE-49C3-AC4A-61DC82552BCB}"/>
                </a:ext>
              </a:extLst>
            </p:cNvPr>
            <p:cNvSpPr/>
            <p:nvPr/>
          </p:nvSpPr>
          <p:spPr>
            <a:xfrm>
              <a:off x="-12667" y="4352590"/>
              <a:ext cx="6431657" cy="2511771"/>
            </a:xfrm>
            <a:custGeom>
              <a:avLst/>
              <a:gdLst>
                <a:gd name="connsiteX0" fmla="*/ 6224862 w 6431657"/>
                <a:gd name="connsiteY0" fmla="*/ 12667 h 2511771"/>
                <a:gd name="connsiteX1" fmla="*/ 12667 w 6431657"/>
                <a:gd name="connsiteY1" fmla="*/ 1593307 h 2511771"/>
                <a:gd name="connsiteX2" fmla="*/ 12667 w 6431657"/>
                <a:gd name="connsiteY2" fmla="*/ 2500336 h 2511771"/>
                <a:gd name="connsiteX3" fmla="*/ 1746804 w 6431657"/>
                <a:gd name="connsiteY3" fmla="*/ 2500336 h 2511771"/>
                <a:gd name="connsiteX4" fmla="*/ 6431638 w 6431657"/>
                <a:gd name="connsiteY4" fmla="*/ 1191170 h 2511771"/>
                <a:gd name="connsiteX5" fmla="*/ 6224862 w 6431657"/>
                <a:gd name="connsiteY5" fmla="*/ 12667 h 251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1657" h="2511771">
                  <a:moveTo>
                    <a:pt x="6224862" y="12667"/>
                  </a:moveTo>
                  <a:cubicBezTo>
                    <a:pt x="3088953" y="398313"/>
                    <a:pt x="777616" y="1274896"/>
                    <a:pt x="12667" y="1593307"/>
                  </a:cubicBezTo>
                  <a:lnTo>
                    <a:pt x="12667" y="2500336"/>
                  </a:lnTo>
                  <a:lnTo>
                    <a:pt x="1746804" y="2500336"/>
                  </a:lnTo>
                  <a:cubicBezTo>
                    <a:pt x="2964633" y="2034770"/>
                    <a:pt x="4634073" y="1490553"/>
                    <a:pt x="6431638" y="1191170"/>
                  </a:cubicBezTo>
                  <a:cubicBezTo>
                    <a:pt x="6351719" y="725604"/>
                    <a:pt x="6316198" y="469353"/>
                    <a:pt x="6224862" y="12667"/>
                  </a:cubicBezTo>
                  <a:close/>
                </a:path>
              </a:pathLst>
            </a:custGeom>
            <a:gradFill>
              <a:gsLst>
                <a:gs pos="0">
                  <a:schemeClr val="accent5">
                    <a:alpha val="5000"/>
                  </a:schemeClr>
                </a:gs>
                <a:gs pos="100000">
                  <a:schemeClr val="bg2">
                    <a:alpha val="20000"/>
                  </a:schemeClr>
                </a:gs>
              </a:gsLst>
              <a:lin ang="540000" scaled="0"/>
            </a:gra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5" name="Figura a mano libera: Forma 24">
              <a:extLst>
                <a:ext uri="{FF2B5EF4-FFF2-40B4-BE49-F238E27FC236}">
                  <a16:creationId xmlns:a16="http://schemas.microsoft.com/office/drawing/2014/main" xmlns="" id="{84BDD5BB-895B-42CC-BF18-F102D9F03740}"/>
                </a:ext>
              </a:extLst>
            </p:cNvPr>
            <p:cNvSpPr/>
            <p:nvPr/>
          </p:nvSpPr>
          <p:spPr>
            <a:xfrm>
              <a:off x="-12667" y="718133"/>
              <a:ext cx="6444343" cy="5936914"/>
            </a:xfrm>
            <a:custGeom>
              <a:avLst/>
              <a:gdLst>
                <a:gd name="connsiteX0" fmla="*/ 12667 w 6444342"/>
                <a:gd name="connsiteY0" fmla="*/ 5930553 h 5936914"/>
                <a:gd name="connsiteX1" fmla="*/ 6443056 w 6444342"/>
                <a:gd name="connsiteY1" fmla="*/ 4796450 h 5936914"/>
                <a:gd name="connsiteX2" fmla="*/ 6443056 w 6444342"/>
                <a:gd name="connsiteY2" fmla="*/ 4785033 h 5936914"/>
                <a:gd name="connsiteX3" fmla="*/ 5605798 w 6444342"/>
                <a:gd name="connsiteY3" fmla="*/ 12667 h 5936914"/>
                <a:gd name="connsiteX4" fmla="*/ 12667 w 6444342"/>
                <a:gd name="connsiteY4" fmla="*/ 994541 h 59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44342" h="5936914">
                  <a:moveTo>
                    <a:pt x="12667" y="5930553"/>
                  </a:moveTo>
                  <a:lnTo>
                    <a:pt x="6443056" y="4796450"/>
                  </a:lnTo>
                  <a:lnTo>
                    <a:pt x="6443056" y="4785033"/>
                  </a:lnTo>
                  <a:lnTo>
                    <a:pt x="5605798" y="12667"/>
                  </a:lnTo>
                  <a:lnTo>
                    <a:pt x="12667" y="994541"/>
                  </a:lnTo>
                  <a:close/>
                </a:path>
              </a:pathLst>
            </a:custGeom>
            <a:gradFill flip="none" rotWithShape="1">
              <a:gsLst>
                <a:gs pos="0">
                  <a:schemeClr val="accent5"/>
                </a:gs>
                <a:gs pos="100000">
                  <a:schemeClr val="bg2"/>
                </a:gs>
              </a:gsLst>
              <a:lin ang="10800000" scaled="1"/>
              <a:tileRect/>
            </a:gra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7" name="Figura a mano libera: Forma 26">
              <a:extLst>
                <a:ext uri="{FF2B5EF4-FFF2-40B4-BE49-F238E27FC236}">
                  <a16:creationId xmlns:a16="http://schemas.microsoft.com/office/drawing/2014/main" xmlns="" id="{B9D3DF9C-F94C-4251-879E-05A0C17C1AC4}"/>
                </a:ext>
              </a:extLst>
            </p:cNvPr>
            <p:cNvSpPr/>
            <p:nvPr/>
          </p:nvSpPr>
          <p:spPr>
            <a:xfrm>
              <a:off x="-12667" y="1036544"/>
              <a:ext cx="6114514" cy="5366057"/>
            </a:xfrm>
            <a:custGeom>
              <a:avLst/>
              <a:gdLst>
                <a:gd name="connsiteX0" fmla="*/ 5366039 w 6114514"/>
                <a:gd name="connsiteY0" fmla="*/ 12667 h 5366057"/>
                <a:gd name="connsiteX1" fmla="*/ 12667 w 6114514"/>
                <a:gd name="connsiteY1" fmla="*/ 976781 h 5366057"/>
                <a:gd name="connsiteX2" fmla="*/ 12667 w 6114514"/>
                <a:gd name="connsiteY2" fmla="*/ 1014838 h 5366057"/>
                <a:gd name="connsiteX3" fmla="*/ 5335593 w 6114514"/>
                <a:gd name="connsiteY3" fmla="*/ 57067 h 5366057"/>
                <a:gd name="connsiteX4" fmla="*/ 6062484 w 6114514"/>
                <a:gd name="connsiteY4" fmla="*/ 4231936 h 5366057"/>
                <a:gd name="connsiteX5" fmla="*/ 12667 w 6114514"/>
                <a:gd name="connsiteY5" fmla="*/ 5320370 h 5366057"/>
                <a:gd name="connsiteX6" fmla="*/ 12667 w 6114514"/>
                <a:gd name="connsiteY6" fmla="*/ 5358427 h 5366057"/>
                <a:gd name="connsiteX7" fmla="*/ 6087856 w 6114514"/>
                <a:gd name="connsiteY7" fmla="*/ 4266187 h 5366057"/>
                <a:gd name="connsiteX8" fmla="*/ 6106884 w 6114514"/>
                <a:gd name="connsiteY8" fmla="*/ 4262382 h 5366057"/>
                <a:gd name="connsiteX9" fmla="*/ 5369844 w 6114514"/>
                <a:gd name="connsiteY9" fmla="*/ 31696 h 536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4514" h="5366057">
                  <a:moveTo>
                    <a:pt x="5366039" y="12667"/>
                  </a:moveTo>
                  <a:lnTo>
                    <a:pt x="12667" y="976781"/>
                  </a:lnTo>
                  <a:lnTo>
                    <a:pt x="12667" y="1014838"/>
                  </a:lnTo>
                  <a:lnTo>
                    <a:pt x="5335593" y="57067"/>
                  </a:lnTo>
                  <a:lnTo>
                    <a:pt x="6062484" y="4231936"/>
                  </a:lnTo>
                  <a:lnTo>
                    <a:pt x="12667" y="5320370"/>
                  </a:lnTo>
                  <a:lnTo>
                    <a:pt x="12667" y="5358427"/>
                  </a:lnTo>
                  <a:lnTo>
                    <a:pt x="6087856" y="4266187"/>
                  </a:lnTo>
                  <a:lnTo>
                    <a:pt x="6106884" y="4262382"/>
                  </a:lnTo>
                  <a:lnTo>
                    <a:pt x="5369844" y="31696"/>
                  </a:lnTo>
                  <a:close/>
                </a:path>
              </a:pathLst>
            </a:custGeom>
            <a:solidFill>
              <a:schemeClr val="bg1"/>
            </a:solidFill>
            <a:ln w="1268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30" name="Segnaposto immagine 28">
            <a:extLst>
              <a:ext uri="{FF2B5EF4-FFF2-40B4-BE49-F238E27FC236}">
                <a16:creationId xmlns:a16="http://schemas.microsoft.com/office/drawing/2014/main" xmlns="" id="{F9A3D860-4FE0-494E-B1EC-0DC1F2574D44}"/>
              </a:ext>
            </a:extLst>
          </p:cNvPr>
          <p:cNvSpPr>
            <a:spLocks noGrp="1"/>
          </p:cNvSpPr>
          <p:nvPr>
            <p:ph type="pic" sz="quarter" idx="13"/>
          </p:nvPr>
        </p:nvSpPr>
        <p:spPr>
          <a:xfrm>
            <a:off x="-1600" y="1096296"/>
            <a:ext cx="6052552" cy="5259842"/>
          </a:xfrm>
          <a:custGeom>
            <a:avLst/>
            <a:gdLst>
              <a:gd name="connsiteX0" fmla="*/ 0 w 914400"/>
              <a:gd name="connsiteY0" fmla="*/ 914400 h 914400"/>
              <a:gd name="connsiteX1" fmla="*/ 228600 w 914400"/>
              <a:gd name="connsiteY1" fmla="*/ 0 h 914400"/>
              <a:gd name="connsiteX2" fmla="*/ 685800 w 914400"/>
              <a:gd name="connsiteY2" fmla="*/ 0 h 914400"/>
              <a:gd name="connsiteX3" fmla="*/ 914400 w 914400"/>
              <a:gd name="connsiteY3" fmla="*/ 914400 h 914400"/>
              <a:gd name="connsiteX4" fmla="*/ 0 w 914400"/>
              <a:gd name="connsiteY4" fmla="*/ 914400 h 914400"/>
              <a:gd name="connsiteX0" fmla="*/ 0 w 914400"/>
              <a:gd name="connsiteY0" fmla="*/ 939114 h 939114"/>
              <a:gd name="connsiteX1" fmla="*/ 228600 w 914400"/>
              <a:gd name="connsiteY1" fmla="*/ 24714 h 939114"/>
              <a:gd name="connsiteX2" fmla="*/ 681681 w 914400"/>
              <a:gd name="connsiteY2" fmla="*/ 0 h 939114"/>
              <a:gd name="connsiteX3" fmla="*/ 914400 w 914400"/>
              <a:gd name="connsiteY3" fmla="*/ 939114 h 939114"/>
              <a:gd name="connsiteX4" fmla="*/ 0 w 914400"/>
              <a:gd name="connsiteY4" fmla="*/ 939114 h 939114"/>
              <a:gd name="connsiteX0" fmla="*/ 891746 w 1806146"/>
              <a:gd name="connsiteY0" fmla="*/ 939114 h 939114"/>
              <a:gd name="connsiteX1" fmla="*/ 0 w 1806146"/>
              <a:gd name="connsiteY1" fmla="*/ 284206 h 939114"/>
              <a:gd name="connsiteX2" fmla="*/ 1573427 w 1806146"/>
              <a:gd name="connsiteY2" fmla="*/ 0 h 939114"/>
              <a:gd name="connsiteX3" fmla="*/ 1806146 w 1806146"/>
              <a:gd name="connsiteY3" fmla="*/ 939114 h 939114"/>
              <a:gd name="connsiteX4" fmla="*/ 891746 w 1806146"/>
              <a:gd name="connsiteY4" fmla="*/ 939114 h 939114"/>
              <a:gd name="connsiteX0" fmla="*/ 891746 w 1806146"/>
              <a:gd name="connsiteY0" fmla="*/ 943233 h 943233"/>
              <a:gd name="connsiteX1" fmla="*/ 0 w 1806146"/>
              <a:gd name="connsiteY1" fmla="*/ 288325 h 943233"/>
              <a:gd name="connsiteX2" fmla="*/ 1577546 w 1806146"/>
              <a:gd name="connsiteY2" fmla="*/ 0 h 943233"/>
              <a:gd name="connsiteX3" fmla="*/ 1806146 w 1806146"/>
              <a:gd name="connsiteY3" fmla="*/ 943233 h 943233"/>
              <a:gd name="connsiteX4" fmla="*/ 891746 w 1806146"/>
              <a:gd name="connsiteY4" fmla="*/ 943233 h 943233"/>
              <a:gd name="connsiteX0" fmla="*/ 891746 w 2286594"/>
              <a:gd name="connsiteY0" fmla="*/ 943233 h 4182379"/>
              <a:gd name="connsiteX1" fmla="*/ 0 w 2286594"/>
              <a:gd name="connsiteY1" fmla="*/ 288325 h 4182379"/>
              <a:gd name="connsiteX2" fmla="*/ 1577546 w 2286594"/>
              <a:gd name="connsiteY2" fmla="*/ 0 h 4182379"/>
              <a:gd name="connsiteX3" fmla="*/ 2286594 w 2286594"/>
              <a:gd name="connsiteY3" fmla="*/ 4182379 h 4182379"/>
              <a:gd name="connsiteX4" fmla="*/ 891746 w 2286594"/>
              <a:gd name="connsiteY4" fmla="*/ 943233 h 4182379"/>
              <a:gd name="connsiteX0" fmla="*/ 0 w 5997845"/>
              <a:gd name="connsiteY0" fmla="*/ 5220765 h 5220765"/>
              <a:gd name="connsiteX1" fmla="*/ 3711251 w 5997845"/>
              <a:gd name="connsiteY1" fmla="*/ 288325 h 5220765"/>
              <a:gd name="connsiteX2" fmla="*/ 5288797 w 5997845"/>
              <a:gd name="connsiteY2" fmla="*/ 0 h 5220765"/>
              <a:gd name="connsiteX3" fmla="*/ 5997845 w 5997845"/>
              <a:gd name="connsiteY3" fmla="*/ 4182379 h 5220765"/>
              <a:gd name="connsiteX4" fmla="*/ 0 w 5997845"/>
              <a:gd name="connsiteY4" fmla="*/ 5220765 h 5220765"/>
              <a:gd name="connsiteX0" fmla="*/ 0 w 5997845"/>
              <a:gd name="connsiteY0" fmla="*/ 5220765 h 5220765"/>
              <a:gd name="connsiteX1" fmla="*/ 7156 w 5997845"/>
              <a:gd name="connsiteY1" fmla="*/ 970251 h 5220765"/>
              <a:gd name="connsiteX2" fmla="*/ 5288797 w 5997845"/>
              <a:gd name="connsiteY2" fmla="*/ 0 h 5220765"/>
              <a:gd name="connsiteX3" fmla="*/ 5997845 w 5997845"/>
              <a:gd name="connsiteY3" fmla="*/ 4182379 h 5220765"/>
              <a:gd name="connsiteX4" fmla="*/ 0 w 5997845"/>
              <a:gd name="connsiteY4" fmla="*/ 5220765 h 5220765"/>
              <a:gd name="connsiteX0" fmla="*/ 20358 w 6018203"/>
              <a:gd name="connsiteY0" fmla="*/ 5220765 h 5220765"/>
              <a:gd name="connsiteX1" fmla="*/ 160 w 6018203"/>
              <a:gd name="connsiteY1" fmla="*/ 950713 h 5220765"/>
              <a:gd name="connsiteX2" fmla="*/ 5309155 w 6018203"/>
              <a:gd name="connsiteY2" fmla="*/ 0 h 5220765"/>
              <a:gd name="connsiteX3" fmla="*/ 6018203 w 6018203"/>
              <a:gd name="connsiteY3" fmla="*/ 4182379 h 5220765"/>
              <a:gd name="connsiteX4" fmla="*/ 20358 w 6018203"/>
              <a:gd name="connsiteY4" fmla="*/ 5220765 h 5220765"/>
              <a:gd name="connsiteX0" fmla="*/ 0 w 6025199"/>
              <a:gd name="connsiteY0" fmla="*/ 5252027 h 5252027"/>
              <a:gd name="connsiteX1" fmla="*/ 7156 w 6025199"/>
              <a:gd name="connsiteY1" fmla="*/ 950713 h 5252027"/>
              <a:gd name="connsiteX2" fmla="*/ 5316151 w 6025199"/>
              <a:gd name="connsiteY2" fmla="*/ 0 h 5252027"/>
              <a:gd name="connsiteX3" fmla="*/ 6025199 w 6025199"/>
              <a:gd name="connsiteY3" fmla="*/ 4182379 h 5252027"/>
              <a:gd name="connsiteX4" fmla="*/ 0 w 6025199"/>
              <a:gd name="connsiteY4" fmla="*/ 5252027 h 5252027"/>
              <a:gd name="connsiteX0" fmla="*/ 0 w 6048645"/>
              <a:gd name="connsiteY0" fmla="*/ 5252027 h 5252027"/>
              <a:gd name="connsiteX1" fmla="*/ 7156 w 6048645"/>
              <a:gd name="connsiteY1" fmla="*/ 950713 h 5252027"/>
              <a:gd name="connsiteX2" fmla="*/ 5316151 w 6048645"/>
              <a:gd name="connsiteY2" fmla="*/ 0 h 5252027"/>
              <a:gd name="connsiteX3" fmla="*/ 6048645 w 6048645"/>
              <a:gd name="connsiteY3" fmla="*/ 4162841 h 5252027"/>
              <a:gd name="connsiteX4" fmla="*/ 0 w 6048645"/>
              <a:gd name="connsiteY4" fmla="*/ 5252027 h 5252027"/>
              <a:gd name="connsiteX0" fmla="*/ 0 w 6052552"/>
              <a:gd name="connsiteY0" fmla="*/ 5252027 h 5252027"/>
              <a:gd name="connsiteX1" fmla="*/ 7156 w 6052552"/>
              <a:gd name="connsiteY1" fmla="*/ 950713 h 5252027"/>
              <a:gd name="connsiteX2" fmla="*/ 5316151 w 6052552"/>
              <a:gd name="connsiteY2" fmla="*/ 0 h 5252027"/>
              <a:gd name="connsiteX3" fmla="*/ 6052552 w 6052552"/>
              <a:gd name="connsiteY3" fmla="*/ 4158933 h 5252027"/>
              <a:gd name="connsiteX4" fmla="*/ 0 w 6052552"/>
              <a:gd name="connsiteY4" fmla="*/ 5252027 h 5252027"/>
              <a:gd name="connsiteX0" fmla="*/ 0 w 6052552"/>
              <a:gd name="connsiteY0" fmla="*/ 5259842 h 5259842"/>
              <a:gd name="connsiteX1" fmla="*/ 7156 w 6052552"/>
              <a:gd name="connsiteY1" fmla="*/ 958528 h 5259842"/>
              <a:gd name="connsiteX2" fmla="*/ 5320059 w 6052552"/>
              <a:gd name="connsiteY2" fmla="*/ 0 h 5259842"/>
              <a:gd name="connsiteX3" fmla="*/ 6052552 w 6052552"/>
              <a:gd name="connsiteY3" fmla="*/ 4166748 h 5259842"/>
              <a:gd name="connsiteX4" fmla="*/ 0 w 6052552"/>
              <a:gd name="connsiteY4" fmla="*/ 5259842 h 5259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2552" h="5259842">
                <a:moveTo>
                  <a:pt x="0" y="5259842"/>
                </a:moveTo>
                <a:cubicBezTo>
                  <a:pt x="2385" y="3843004"/>
                  <a:pt x="4771" y="2375366"/>
                  <a:pt x="7156" y="958528"/>
                </a:cubicBezTo>
                <a:lnTo>
                  <a:pt x="5320059" y="0"/>
                </a:lnTo>
                <a:lnTo>
                  <a:pt x="6052552" y="4166748"/>
                </a:lnTo>
                <a:lnTo>
                  <a:pt x="0" y="5259842"/>
                </a:lnTo>
                <a:close/>
              </a:path>
            </a:pathLst>
          </a:custGeom>
          <a:ln>
            <a:solidFill>
              <a:schemeClr val="bg1">
                <a:lumMod val="75000"/>
              </a:schemeClr>
            </a:solidFill>
          </a:ln>
        </p:spPr>
        <p:txBody>
          <a:bodyPr rtlCol="0" anchor="ctr" anchorCtr="0">
            <a:normAutofit/>
          </a:bodyPr>
          <a:lstStyle>
            <a:lvl1pPr marL="0" indent="0" algn="ctr">
              <a:buNone/>
              <a:defRPr sz="1400"/>
            </a:lvl1pPr>
          </a:lstStyle>
          <a:p>
            <a:pPr rtl="0"/>
            <a:r>
              <a:rPr lang="it-IT" noProof="0"/>
              <a:t>Fare clic sull'icona per inserire un'immagine</a:t>
            </a:r>
          </a:p>
        </p:txBody>
      </p:sp>
      <p:sp>
        <p:nvSpPr>
          <p:cNvPr id="35" name="Segnaposto testo 34">
            <a:extLst>
              <a:ext uri="{FF2B5EF4-FFF2-40B4-BE49-F238E27FC236}">
                <a16:creationId xmlns:a16="http://schemas.microsoft.com/office/drawing/2014/main" xmlns="" id="{D53A16E5-EEB1-409A-9BF4-71F08DF7BF95}"/>
              </a:ext>
            </a:extLst>
          </p:cNvPr>
          <p:cNvSpPr>
            <a:spLocks noGrp="1"/>
          </p:cNvSpPr>
          <p:nvPr>
            <p:ph type="body" sz="quarter" idx="14"/>
          </p:nvPr>
        </p:nvSpPr>
        <p:spPr>
          <a:xfrm rot="720000">
            <a:off x="8526498" y="4052877"/>
            <a:ext cx="3689627" cy="642938"/>
          </a:xfrm>
        </p:spPr>
        <p:txBody>
          <a:bodyPr rtlCol="0" anchor="ctr" anchorCtr="0">
            <a:noAutofit/>
          </a:bodyPr>
          <a:lstStyle>
            <a:lvl1pPr marL="0" indent="0">
              <a:buNone/>
              <a:defRPr sz="2600" b="1">
                <a:solidFill>
                  <a:schemeClr val="bg1"/>
                </a:solidFill>
              </a:defRPr>
            </a:lvl1pPr>
            <a:lvl2pPr marL="457200" indent="0">
              <a:buNone/>
              <a:defRPr sz="2600">
                <a:solidFill>
                  <a:schemeClr val="bg1"/>
                </a:solidFill>
              </a:defRPr>
            </a:lvl2pPr>
            <a:lvl3pPr marL="914400" indent="0">
              <a:buNone/>
              <a:defRPr sz="2600">
                <a:solidFill>
                  <a:schemeClr val="bg1"/>
                </a:solidFill>
              </a:defRPr>
            </a:lvl3pPr>
            <a:lvl4pPr marL="1371600" indent="0">
              <a:buNone/>
              <a:defRPr sz="2600">
                <a:solidFill>
                  <a:schemeClr val="bg1"/>
                </a:solidFill>
              </a:defRPr>
            </a:lvl4pPr>
            <a:lvl5pPr marL="1828800" indent="0">
              <a:buNone/>
              <a:defRPr sz="2600">
                <a:solidFill>
                  <a:schemeClr val="bg1"/>
                </a:solidFill>
              </a:defRPr>
            </a:lvl5pPr>
          </a:lstStyle>
          <a:p>
            <a:pPr lvl="0" rtl="0"/>
            <a:r>
              <a:rPr lang="it-IT" noProof="0"/>
              <a:t>Modifica gli stili del testo dello schema</a:t>
            </a:r>
          </a:p>
        </p:txBody>
      </p:sp>
    </p:spTree>
    <p:extLst>
      <p:ext uri="{BB962C8B-B14F-4D97-AF65-F5344CB8AC3E}">
        <p14:creationId xmlns:p14="http://schemas.microsoft.com/office/powerpoint/2010/main" val="1028862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grpSp>
        <p:nvGrpSpPr>
          <p:cNvPr id="25" name="Elemento grafico 23">
            <a:extLst>
              <a:ext uri="{FF2B5EF4-FFF2-40B4-BE49-F238E27FC236}">
                <a16:creationId xmlns:a16="http://schemas.microsoft.com/office/drawing/2014/main" xmlns="" id="{47C3B2E9-ECBE-41AD-AEEB-38E82FC382A0}"/>
              </a:ext>
            </a:extLst>
          </p:cNvPr>
          <p:cNvGrpSpPr/>
          <p:nvPr/>
        </p:nvGrpSpPr>
        <p:grpSpPr>
          <a:xfrm>
            <a:off x="-12700" y="-12700"/>
            <a:ext cx="12212320" cy="6882130"/>
            <a:chOff x="-12700" y="-12700"/>
            <a:chExt cx="12212320" cy="6882130"/>
          </a:xfrm>
        </p:grpSpPr>
        <p:sp>
          <p:nvSpPr>
            <p:cNvPr id="38" name="Figura a mano libera: Forma 37">
              <a:extLst>
                <a:ext uri="{FF2B5EF4-FFF2-40B4-BE49-F238E27FC236}">
                  <a16:creationId xmlns:a16="http://schemas.microsoft.com/office/drawing/2014/main" xmlns="" id="{FD75D72D-60C9-4FC2-B3B6-BBC407A1E87C}"/>
                </a:ext>
              </a:extLst>
            </p:cNvPr>
            <p:cNvSpPr/>
            <p:nvPr/>
          </p:nvSpPr>
          <p:spPr>
            <a:xfrm>
              <a:off x="6134100" y="2558390"/>
              <a:ext cx="6057900" cy="2717800"/>
            </a:xfrm>
            <a:custGeom>
              <a:avLst/>
              <a:gdLst>
                <a:gd name="connsiteX0" fmla="*/ 12700 w 6057900"/>
                <a:gd name="connsiteY0" fmla="*/ 1852320 h 2717800"/>
                <a:gd name="connsiteX1" fmla="*/ 6055360 w 6057900"/>
                <a:gd name="connsiteY1" fmla="*/ 2705760 h 2717800"/>
                <a:gd name="connsiteX2" fmla="*/ 6055360 w 6057900"/>
                <a:gd name="connsiteY2" fmla="*/ 664870 h 2717800"/>
                <a:gd name="connsiteX3" fmla="*/ 486410 w 6057900"/>
                <a:gd name="connsiteY3" fmla="*/ 33680 h 2717800"/>
                <a:gd name="connsiteX4" fmla="*/ 12700 w 6057900"/>
                <a:gd name="connsiteY4" fmla="*/ 1852320 h 271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900" h="2717800">
                  <a:moveTo>
                    <a:pt x="12700" y="1852320"/>
                  </a:moveTo>
                  <a:cubicBezTo>
                    <a:pt x="12700" y="1852320"/>
                    <a:pt x="1485900" y="1508150"/>
                    <a:pt x="6055360" y="2705760"/>
                  </a:cubicBezTo>
                  <a:lnTo>
                    <a:pt x="6055360" y="664870"/>
                  </a:lnTo>
                  <a:cubicBezTo>
                    <a:pt x="2434590" y="-165710"/>
                    <a:pt x="486410" y="33680"/>
                    <a:pt x="486410" y="33680"/>
                  </a:cubicBezTo>
                  <a:lnTo>
                    <a:pt x="12700" y="1852320"/>
                  </a:lnTo>
                  <a:close/>
                </a:path>
              </a:pathLst>
            </a:custGeom>
            <a:gradFill>
              <a:gsLst>
                <a:gs pos="0">
                  <a:schemeClr val="accent2">
                    <a:alpha val="5000"/>
                  </a:schemeClr>
                </a:gs>
                <a:gs pos="100000">
                  <a:schemeClr val="accent1">
                    <a:alpha val="40000"/>
                  </a:schemeClr>
                </a:gs>
              </a:gsLst>
              <a:lin ang="10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0" name="Figura a mano libera: Forma 39">
              <a:extLst>
                <a:ext uri="{FF2B5EF4-FFF2-40B4-BE49-F238E27FC236}">
                  <a16:creationId xmlns:a16="http://schemas.microsoft.com/office/drawing/2014/main" xmlns="" id="{6DDD47AF-7D6B-4DDA-844C-9F41D60507B7}"/>
                </a:ext>
              </a:extLst>
            </p:cNvPr>
            <p:cNvSpPr/>
            <p:nvPr/>
          </p:nvSpPr>
          <p:spPr>
            <a:xfrm>
              <a:off x="5767070" y="5688330"/>
              <a:ext cx="1130300" cy="1181100"/>
            </a:xfrm>
            <a:custGeom>
              <a:avLst/>
              <a:gdLst>
                <a:gd name="connsiteX0" fmla="*/ 1127760 w 1130300"/>
                <a:gd name="connsiteY0" fmla="*/ 12700 h 1181100"/>
                <a:gd name="connsiteX1" fmla="*/ 1127760 w 1130300"/>
                <a:gd name="connsiteY1" fmla="*/ 12700 h 1181100"/>
                <a:gd name="connsiteX2" fmla="*/ 547370 w 1130300"/>
                <a:gd name="connsiteY2" fmla="*/ 491490 h 1181100"/>
                <a:gd name="connsiteX3" fmla="*/ 12700 w 1130300"/>
                <a:gd name="connsiteY3" fmla="*/ 1169670 h 1181100"/>
                <a:gd name="connsiteX4" fmla="*/ 435610 w 1130300"/>
                <a:gd name="connsiteY4" fmla="*/ 1169670 h 1181100"/>
                <a:gd name="connsiteX5" fmla="*/ 835660 w 1130300"/>
                <a:gd name="connsiteY5" fmla="*/ 67056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300" h="1181100">
                  <a:moveTo>
                    <a:pt x="1127760" y="12700"/>
                  </a:moveTo>
                  <a:lnTo>
                    <a:pt x="1127760" y="12700"/>
                  </a:lnTo>
                  <a:lnTo>
                    <a:pt x="547370" y="491490"/>
                  </a:lnTo>
                  <a:lnTo>
                    <a:pt x="12700" y="1169670"/>
                  </a:lnTo>
                  <a:lnTo>
                    <a:pt x="435610" y="1169670"/>
                  </a:lnTo>
                  <a:lnTo>
                    <a:pt x="835660" y="670560"/>
                  </a:lnTo>
                  <a:close/>
                </a:path>
              </a:pathLst>
            </a:custGeom>
            <a:gradFill>
              <a:gsLst>
                <a:gs pos="100000">
                  <a:schemeClr val="accent3">
                    <a:alpha val="20000"/>
                  </a:schemeClr>
                </a:gs>
                <a:gs pos="0">
                  <a:schemeClr val="accent3">
                    <a:alpha val="5000"/>
                  </a:schemeClr>
                </a:gs>
              </a:gsLst>
              <a:lin ang="74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1" name="Figura a mano libera: Forma 40">
              <a:extLst>
                <a:ext uri="{FF2B5EF4-FFF2-40B4-BE49-F238E27FC236}">
                  <a16:creationId xmlns:a16="http://schemas.microsoft.com/office/drawing/2014/main" xmlns="" id="{AB869A0C-2A0A-4F44-91DF-7D2812AC06CB}"/>
                </a:ext>
              </a:extLst>
            </p:cNvPr>
            <p:cNvSpPr/>
            <p:nvPr/>
          </p:nvSpPr>
          <p:spPr>
            <a:xfrm>
              <a:off x="-12700" y="492760"/>
              <a:ext cx="2692400" cy="762000"/>
            </a:xfrm>
            <a:custGeom>
              <a:avLst/>
              <a:gdLst>
                <a:gd name="connsiteX0" fmla="*/ 12700 w 2692400"/>
                <a:gd name="connsiteY0" fmla="*/ 429260 h 762000"/>
                <a:gd name="connsiteX1" fmla="*/ 12700 w 2692400"/>
                <a:gd name="connsiteY1" fmla="*/ 759460 h 762000"/>
                <a:gd name="connsiteX2" fmla="*/ 2044700 w 2692400"/>
                <a:gd name="connsiteY2" fmla="*/ 334010 h 762000"/>
                <a:gd name="connsiteX3" fmla="*/ 2689860 w 2692400"/>
                <a:gd name="connsiteY3" fmla="*/ 12700 h 762000"/>
                <a:gd name="connsiteX4" fmla="*/ 2689860 w 2692400"/>
                <a:gd name="connsiteY4" fmla="*/ 12700 h 762000"/>
                <a:gd name="connsiteX5" fmla="*/ 1936750 w 2692400"/>
                <a:gd name="connsiteY5" fmla="*/ 127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2400" h="762000">
                  <a:moveTo>
                    <a:pt x="12700" y="429260"/>
                  </a:moveTo>
                  <a:lnTo>
                    <a:pt x="12700" y="759460"/>
                  </a:lnTo>
                  <a:lnTo>
                    <a:pt x="2044700" y="334010"/>
                  </a:lnTo>
                  <a:lnTo>
                    <a:pt x="2689860" y="12700"/>
                  </a:lnTo>
                  <a:lnTo>
                    <a:pt x="2689860" y="12700"/>
                  </a:lnTo>
                  <a:lnTo>
                    <a:pt x="1936750" y="12700"/>
                  </a:lnTo>
                  <a:close/>
                </a:path>
              </a:pathLst>
            </a:custGeom>
            <a:gradFill>
              <a:gsLst>
                <a:gs pos="100000">
                  <a:schemeClr val="tx2">
                    <a:alpha val="20000"/>
                  </a:schemeClr>
                </a:gs>
                <a:gs pos="0">
                  <a:schemeClr val="tx2">
                    <a:alpha val="5000"/>
                  </a:schemeClr>
                </a:gs>
              </a:gsLst>
              <a:lin ang="98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6" name="Figura a mano libera: Forma 35">
              <a:extLst>
                <a:ext uri="{FF2B5EF4-FFF2-40B4-BE49-F238E27FC236}">
                  <a16:creationId xmlns:a16="http://schemas.microsoft.com/office/drawing/2014/main" xmlns="" id="{863DDEEC-D329-48E8-AB64-F011639C386A}"/>
                </a:ext>
              </a:extLst>
            </p:cNvPr>
            <p:cNvSpPr/>
            <p:nvPr/>
          </p:nvSpPr>
          <p:spPr>
            <a:xfrm>
              <a:off x="7642860" y="-12700"/>
              <a:ext cx="1282700" cy="1231900"/>
            </a:xfrm>
            <a:custGeom>
              <a:avLst/>
              <a:gdLst>
                <a:gd name="connsiteX0" fmla="*/ 12700 w 1282700"/>
                <a:gd name="connsiteY0" fmla="*/ 1226820 h 1231900"/>
                <a:gd name="connsiteX1" fmla="*/ 613410 w 1282700"/>
                <a:gd name="connsiteY1" fmla="*/ 773430 h 1231900"/>
                <a:gd name="connsiteX2" fmla="*/ 1270000 w 1282700"/>
                <a:gd name="connsiteY2" fmla="*/ 12700 h 1231900"/>
                <a:gd name="connsiteX3" fmla="*/ 831850 w 1282700"/>
                <a:gd name="connsiteY3" fmla="*/ 12700 h 1231900"/>
                <a:gd name="connsiteX4" fmla="*/ 334010 w 1282700"/>
                <a:gd name="connsiteY4" fmla="*/ 58166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700" h="1231900">
                  <a:moveTo>
                    <a:pt x="12700" y="1226820"/>
                  </a:moveTo>
                  <a:lnTo>
                    <a:pt x="613410" y="773430"/>
                  </a:lnTo>
                  <a:lnTo>
                    <a:pt x="1270000" y="12700"/>
                  </a:lnTo>
                  <a:lnTo>
                    <a:pt x="831850" y="12700"/>
                  </a:lnTo>
                  <a:lnTo>
                    <a:pt x="334010" y="581660"/>
                  </a:lnTo>
                  <a:close/>
                </a:path>
              </a:pathLst>
            </a:custGeom>
            <a:gradFill>
              <a:gsLst>
                <a:gs pos="100000">
                  <a:schemeClr val="bg2">
                    <a:alpha val="20000"/>
                  </a:schemeClr>
                </a:gs>
                <a:gs pos="0">
                  <a:schemeClr val="bg2">
                    <a:alpha val="5000"/>
                  </a:schemeClr>
                </a:gs>
              </a:gsLst>
              <a:lin ang="312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7" name="Figura a mano libera: Forma 36">
              <a:extLst>
                <a:ext uri="{FF2B5EF4-FFF2-40B4-BE49-F238E27FC236}">
                  <a16:creationId xmlns:a16="http://schemas.microsoft.com/office/drawing/2014/main" xmlns="" id="{B7B80AAE-AECF-4ED8-AF96-F4934E33F6FD}"/>
                </a:ext>
              </a:extLst>
            </p:cNvPr>
            <p:cNvSpPr/>
            <p:nvPr/>
          </p:nvSpPr>
          <p:spPr>
            <a:xfrm>
              <a:off x="8820150" y="-12700"/>
              <a:ext cx="2349500" cy="1943100"/>
            </a:xfrm>
            <a:custGeom>
              <a:avLst/>
              <a:gdLst>
                <a:gd name="connsiteX0" fmla="*/ 12700 w 2349500"/>
                <a:gd name="connsiteY0" fmla="*/ 1560830 h 1943100"/>
                <a:gd name="connsiteX1" fmla="*/ 1536700 w 2349500"/>
                <a:gd name="connsiteY1" fmla="*/ 1941830 h 1943100"/>
                <a:gd name="connsiteX2" fmla="*/ 2346960 w 2349500"/>
                <a:gd name="connsiteY2" fmla="*/ 68580 h 1943100"/>
                <a:gd name="connsiteX3" fmla="*/ 1965960 w 2349500"/>
                <a:gd name="connsiteY3" fmla="*/ 12700 h 1943100"/>
                <a:gd name="connsiteX4" fmla="*/ 939800 w 2349500"/>
                <a:gd name="connsiteY4" fmla="*/ 12700 h 1943100"/>
                <a:gd name="connsiteX5" fmla="*/ 12700 w 2349500"/>
                <a:gd name="connsiteY5" fmla="*/ 156083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9500" h="1943100">
                  <a:moveTo>
                    <a:pt x="12700" y="1560830"/>
                  </a:moveTo>
                  <a:cubicBezTo>
                    <a:pt x="12700" y="1560830"/>
                    <a:pt x="1094740" y="1871980"/>
                    <a:pt x="1536700" y="1941830"/>
                  </a:cubicBezTo>
                  <a:cubicBezTo>
                    <a:pt x="2020570" y="1625600"/>
                    <a:pt x="2346960" y="68580"/>
                    <a:pt x="2346960" y="68580"/>
                  </a:cubicBezTo>
                  <a:cubicBezTo>
                    <a:pt x="2346960" y="68580"/>
                    <a:pt x="2222500" y="40640"/>
                    <a:pt x="1965960" y="12700"/>
                  </a:cubicBezTo>
                  <a:lnTo>
                    <a:pt x="939800" y="12700"/>
                  </a:lnTo>
                  <a:cubicBezTo>
                    <a:pt x="664210" y="1154430"/>
                    <a:pt x="12700" y="1560830"/>
                    <a:pt x="12700" y="1560830"/>
                  </a:cubicBezTo>
                  <a:close/>
                </a:path>
              </a:pathLst>
            </a:custGeom>
            <a:gradFill>
              <a:gsLst>
                <a:gs pos="0">
                  <a:schemeClr val="accent3">
                    <a:alpha val="40000"/>
                  </a:schemeClr>
                </a:gs>
                <a:gs pos="100000">
                  <a:schemeClr val="accent3">
                    <a:alpha val="5000"/>
                  </a:schemeClr>
                </a:gs>
              </a:gsLst>
              <a:lin ang="59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9" name="Figura a mano libera: Forma 38">
              <a:extLst>
                <a:ext uri="{FF2B5EF4-FFF2-40B4-BE49-F238E27FC236}">
                  <a16:creationId xmlns:a16="http://schemas.microsoft.com/office/drawing/2014/main" xmlns="" id="{DC335455-9900-4BAE-AB3E-1CA284A4BA15}"/>
                </a:ext>
              </a:extLst>
            </p:cNvPr>
            <p:cNvSpPr/>
            <p:nvPr/>
          </p:nvSpPr>
          <p:spPr>
            <a:xfrm>
              <a:off x="7265670" y="5240886"/>
              <a:ext cx="4927600" cy="1193800"/>
            </a:xfrm>
            <a:custGeom>
              <a:avLst/>
              <a:gdLst>
                <a:gd name="connsiteX0" fmla="*/ 204470 w 4927600"/>
                <a:gd name="connsiteY0" fmla="*/ 13105 h 1193800"/>
                <a:gd name="connsiteX1" fmla="*/ 12700 w 4927600"/>
                <a:gd name="connsiteY1" fmla="*/ 786535 h 1193800"/>
                <a:gd name="connsiteX2" fmla="*/ 4923790 w 4927600"/>
                <a:gd name="connsiteY2" fmla="*/ 1181505 h 1193800"/>
                <a:gd name="connsiteX3" fmla="*/ 4923790 w 4927600"/>
                <a:gd name="connsiteY3" fmla="*/ 366164 h 1193800"/>
                <a:gd name="connsiteX4" fmla="*/ 204470 w 4927600"/>
                <a:gd name="connsiteY4" fmla="*/ 13105 h 1193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600" h="1193800">
                  <a:moveTo>
                    <a:pt x="204470" y="13105"/>
                  </a:moveTo>
                  <a:lnTo>
                    <a:pt x="12700" y="786535"/>
                  </a:lnTo>
                  <a:cubicBezTo>
                    <a:pt x="12700" y="786535"/>
                    <a:pt x="2622550" y="715414"/>
                    <a:pt x="4923790" y="1181505"/>
                  </a:cubicBezTo>
                  <a:lnTo>
                    <a:pt x="4923790" y="366164"/>
                  </a:lnTo>
                  <a:cubicBezTo>
                    <a:pt x="2410461" y="-13565"/>
                    <a:pt x="204470" y="13105"/>
                    <a:pt x="204470" y="13105"/>
                  </a:cubicBezTo>
                  <a:close/>
                </a:path>
              </a:pathLst>
            </a:custGeom>
            <a:gradFill>
              <a:gsLst>
                <a:gs pos="100000">
                  <a:schemeClr val="tx2">
                    <a:alpha val="40000"/>
                  </a:schemeClr>
                </a:gs>
                <a:gs pos="0">
                  <a:schemeClr val="tx2">
                    <a:alpha val="5000"/>
                  </a:schemeClr>
                </a:gs>
              </a:gsLst>
              <a:lin ang="90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6" name="Figura a mano libera: Forma 25">
              <a:extLst>
                <a:ext uri="{FF2B5EF4-FFF2-40B4-BE49-F238E27FC236}">
                  <a16:creationId xmlns:a16="http://schemas.microsoft.com/office/drawing/2014/main" xmlns="" id="{7997994A-3EFC-4653-B5D9-345ADEF9A1E8}"/>
                </a:ext>
              </a:extLst>
            </p:cNvPr>
            <p:cNvSpPr/>
            <p:nvPr/>
          </p:nvSpPr>
          <p:spPr>
            <a:xfrm>
              <a:off x="0" y="4398010"/>
              <a:ext cx="6605059" cy="2459990"/>
            </a:xfrm>
            <a:custGeom>
              <a:avLst/>
              <a:gdLst>
                <a:gd name="connsiteX0" fmla="*/ 6399530 w 6616700"/>
                <a:gd name="connsiteY0" fmla="*/ 12700 h 2476500"/>
                <a:gd name="connsiteX1" fmla="*/ 12700 w 6616700"/>
                <a:gd name="connsiteY1" fmla="*/ 1666240 h 2476500"/>
                <a:gd name="connsiteX2" fmla="*/ 12700 w 6616700"/>
                <a:gd name="connsiteY2" fmla="*/ 2472690 h 2476500"/>
                <a:gd name="connsiteX3" fmla="*/ 1996440 w 6616700"/>
                <a:gd name="connsiteY3" fmla="*/ 2472690 h 2476500"/>
                <a:gd name="connsiteX4" fmla="*/ 6606540 w 6616700"/>
                <a:gd name="connsiteY4" fmla="*/ 1192530 h 2476500"/>
                <a:gd name="connsiteX5" fmla="*/ 6399530 w 6616700"/>
                <a:gd name="connsiteY5" fmla="*/ 12700 h 247650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57391 h 2459990"/>
                <a:gd name="connsiteX5" fmla="*/ 6386830 w 6605059"/>
                <a:gd name="connsiteY5" fmla="*/ 0 h 245999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48976 h 2459990"/>
                <a:gd name="connsiteX5" fmla="*/ 6386830 w 6605059"/>
                <a:gd name="connsiteY5" fmla="*/ 0 h 245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5059" h="2459990">
                  <a:moveTo>
                    <a:pt x="6386830" y="0"/>
                  </a:moveTo>
                  <a:cubicBezTo>
                    <a:pt x="2965450" y="420370"/>
                    <a:pt x="524510" y="1424940"/>
                    <a:pt x="0" y="1653540"/>
                  </a:cubicBezTo>
                  <a:lnTo>
                    <a:pt x="0" y="2459990"/>
                  </a:lnTo>
                  <a:lnTo>
                    <a:pt x="1983740" y="2459990"/>
                  </a:lnTo>
                  <a:cubicBezTo>
                    <a:pt x="3195320" y="2000250"/>
                    <a:pt x="4846109" y="1442346"/>
                    <a:pt x="6605059" y="1148976"/>
                  </a:cubicBezTo>
                  <a:cubicBezTo>
                    <a:pt x="6526319" y="682886"/>
                    <a:pt x="6478270" y="457200"/>
                    <a:pt x="6386830" y="0"/>
                  </a:cubicBezTo>
                  <a:close/>
                </a:path>
              </a:pathLst>
            </a:custGeom>
            <a:gradFill>
              <a:gsLst>
                <a:gs pos="100000">
                  <a:schemeClr val="bg2">
                    <a:alpha val="40000"/>
                  </a:schemeClr>
                </a:gs>
                <a:gs pos="0">
                  <a:schemeClr val="accent5">
                    <a:alpha val="5000"/>
                  </a:schemeClr>
                </a:gs>
              </a:gsLst>
              <a:lin ang="5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7" name="Figura a mano libera: Forma 26">
              <a:extLst>
                <a:ext uri="{FF2B5EF4-FFF2-40B4-BE49-F238E27FC236}">
                  <a16:creationId xmlns:a16="http://schemas.microsoft.com/office/drawing/2014/main" xmlns="" id="{F2CC930F-B5EF-486A-A896-75D6B8DDAD09}"/>
                </a:ext>
              </a:extLst>
            </p:cNvPr>
            <p:cNvSpPr/>
            <p:nvPr/>
          </p:nvSpPr>
          <p:spPr>
            <a:xfrm>
              <a:off x="-12700" y="741680"/>
              <a:ext cx="6629400" cy="5981700"/>
            </a:xfrm>
            <a:custGeom>
              <a:avLst/>
              <a:gdLst>
                <a:gd name="connsiteX0" fmla="*/ 5783580 w 6629400"/>
                <a:gd name="connsiteY0" fmla="*/ 12700 h 5981700"/>
                <a:gd name="connsiteX1" fmla="*/ 12700 w 6629400"/>
                <a:gd name="connsiteY1" fmla="*/ 1029970 h 5981700"/>
                <a:gd name="connsiteX2" fmla="*/ 12700 w 6629400"/>
                <a:gd name="connsiteY2" fmla="*/ 5971540 h 5981700"/>
                <a:gd name="connsiteX3" fmla="*/ 6620510 w 6629400"/>
                <a:gd name="connsiteY3" fmla="*/ 4806950 h 5981700"/>
              </a:gdLst>
              <a:ahLst/>
              <a:cxnLst>
                <a:cxn ang="0">
                  <a:pos x="connsiteX0" y="connsiteY0"/>
                </a:cxn>
                <a:cxn ang="0">
                  <a:pos x="connsiteX1" y="connsiteY1"/>
                </a:cxn>
                <a:cxn ang="0">
                  <a:pos x="connsiteX2" y="connsiteY2"/>
                </a:cxn>
                <a:cxn ang="0">
                  <a:pos x="connsiteX3" y="connsiteY3"/>
                </a:cxn>
              </a:cxnLst>
              <a:rect l="l" t="t" r="r" b="b"/>
              <a:pathLst>
                <a:path w="6629400" h="5981700">
                  <a:moveTo>
                    <a:pt x="5783580" y="12700"/>
                  </a:moveTo>
                  <a:lnTo>
                    <a:pt x="12700" y="1029970"/>
                  </a:lnTo>
                  <a:lnTo>
                    <a:pt x="12700" y="5971540"/>
                  </a:lnTo>
                  <a:lnTo>
                    <a:pt x="6620510" y="4806950"/>
                  </a:lnTo>
                  <a:close/>
                </a:path>
              </a:pathLst>
            </a:custGeom>
            <a:gradFill flip="none" rotWithShape="1">
              <a:gsLst>
                <a:gs pos="0">
                  <a:schemeClr val="bg2"/>
                </a:gs>
                <a:gs pos="100000">
                  <a:schemeClr val="accent5"/>
                </a:gs>
              </a:gsLst>
              <a:lin ang="2700000" scaled="0"/>
              <a:tileRect/>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791B94BC-A2EC-4D50-B423-764E53B13BE7}"/>
                </a:ext>
              </a:extLst>
            </p:cNvPr>
            <p:cNvSpPr/>
            <p:nvPr/>
          </p:nvSpPr>
          <p:spPr>
            <a:xfrm>
              <a:off x="7533640" y="-12700"/>
              <a:ext cx="1676400" cy="1549400"/>
            </a:xfrm>
            <a:custGeom>
              <a:avLst/>
              <a:gdLst>
                <a:gd name="connsiteX0" fmla="*/ 1123950 w 1676400"/>
                <a:gd name="connsiteY0" fmla="*/ 12700 h 1549400"/>
                <a:gd name="connsiteX1" fmla="*/ 12700 w 1676400"/>
                <a:gd name="connsiteY1" fmla="*/ 1268730 h 1549400"/>
                <a:gd name="connsiteX2" fmla="*/ 320040 w 1676400"/>
                <a:gd name="connsiteY2" fmla="*/ 1541780 h 1549400"/>
                <a:gd name="connsiteX3" fmla="*/ 1672590 w 1676400"/>
                <a:gd name="connsiteY3" fmla="*/ 12700 h 1549400"/>
              </a:gdLst>
              <a:ahLst/>
              <a:cxnLst>
                <a:cxn ang="0">
                  <a:pos x="connsiteX0" y="connsiteY0"/>
                </a:cxn>
                <a:cxn ang="0">
                  <a:pos x="connsiteX1" y="connsiteY1"/>
                </a:cxn>
                <a:cxn ang="0">
                  <a:pos x="connsiteX2" y="connsiteY2"/>
                </a:cxn>
                <a:cxn ang="0">
                  <a:pos x="connsiteX3" y="connsiteY3"/>
                </a:cxn>
              </a:cxnLst>
              <a:rect l="l" t="t" r="r" b="b"/>
              <a:pathLst>
                <a:path w="1676400" h="1549400">
                  <a:moveTo>
                    <a:pt x="1123950" y="12700"/>
                  </a:moveTo>
                  <a:lnTo>
                    <a:pt x="12700" y="1268730"/>
                  </a:lnTo>
                  <a:lnTo>
                    <a:pt x="320040" y="1541780"/>
                  </a:lnTo>
                  <a:lnTo>
                    <a:pt x="1672590" y="12700"/>
                  </a:lnTo>
                  <a:close/>
                </a:path>
              </a:pathLst>
            </a:custGeom>
            <a:blipFill>
              <a:blip r:embed="rId2"/>
              <a:srcRect/>
              <a:stretch>
                <a:fillRect l="8684" t="-98206" r="-65455" b="7644"/>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5D578B85-2A30-4840-8B68-DDDE2A2DF6B6}"/>
                </a:ext>
              </a:extLst>
            </p:cNvPr>
            <p:cNvSpPr/>
            <p:nvPr/>
          </p:nvSpPr>
          <p:spPr>
            <a:xfrm>
              <a:off x="-12700" y="431800"/>
              <a:ext cx="2921000" cy="1041400"/>
            </a:xfrm>
            <a:custGeom>
              <a:avLst/>
              <a:gdLst>
                <a:gd name="connsiteX0" fmla="*/ 12700 w 2921000"/>
                <a:gd name="connsiteY0" fmla="*/ 1031240 h 1041400"/>
                <a:gd name="connsiteX1" fmla="*/ 2912110 w 2921000"/>
                <a:gd name="connsiteY1" fmla="*/ 415290 h 1041400"/>
                <a:gd name="connsiteX2" fmla="*/ 2827020 w 2921000"/>
                <a:gd name="connsiteY2" fmla="*/ 12700 h 1041400"/>
                <a:gd name="connsiteX3" fmla="*/ 12700 w 2921000"/>
                <a:gd name="connsiteY3" fmla="*/ 610870 h 1041400"/>
              </a:gdLst>
              <a:ahLst/>
              <a:cxnLst>
                <a:cxn ang="0">
                  <a:pos x="connsiteX0" y="connsiteY0"/>
                </a:cxn>
                <a:cxn ang="0">
                  <a:pos x="connsiteX1" y="connsiteY1"/>
                </a:cxn>
                <a:cxn ang="0">
                  <a:pos x="connsiteX2" y="connsiteY2"/>
                </a:cxn>
                <a:cxn ang="0">
                  <a:pos x="connsiteX3" y="connsiteY3"/>
                </a:cxn>
              </a:cxnLst>
              <a:rect l="l" t="t" r="r" b="b"/>
              <a:pathLst>
                <a:path w="2921000" h="1041400">
                  <a:moveTo>
                    <a:pt x="12700" y="1031240"/>
                  </a:moveTo>
                  <a:lnTo>
                    <a:pt x="2912110" y="415290"/>
                  </a:lnTo>
                  <a:lnTo>
                    <a:pt x="2827020" y="12700"/>
                  </a:lnTo>
                  <a:lnTo>
                    <a:pt x="12700" y="610870"/>
                  </a:lnTo>
                  <a:close/>
                </a:path>
              </a:pathLst>
            </a:custGeom>
            <a:blipFill>
              <a:blip r:embed="rId3"/>
              <a:srcRect/>
              <a:stretch>
                <a:fillRect l="-32063" t="15838" r="1073" b="-15838"/>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9E87D68E-7B06-4D4A-BAE3-650770DBFBE6}"/>
                </a:ext>
              </a:extLst>
            </p:cNvPr>
            <p:cNvSpPr/>
            <p:nvPr/>
          </p:nvSpPr>
          <p:spPr>
            <a:xfrm>
              <a:off x="5916930" y="5568950"/>
              <a:ext cx="1358900" cy="1295400"/>
            </a:xfrm>
            <a:custGeom>
              <a:avLst/>
              <a:gdLst>
                <a:gd name="connsiteX0" fmla="*/ 12700 w 1358900"/>
                <a:gd name="connsiteY0" fmla="*/ 1289050 h 1295400"/>
                <a:gd name="connsiteX1" fmla="*/ 538480 w 1358900"/>
                <a:gd name="connsiteY1" fmla="*/ 1289050 h 1295400"/>
                <a:gd name="connsiteX2" fmla="*/ 1350010 w 1358900"/>
                <a:gd name="connsiteY2" fmla="*/ 269240 h 1295400"/>
                <a:gd name="connsiteX3" fmla="*/ 1028700 w 1358900"/>
                <a:gd name="connsiteY3" fmla="*/ 12700 h 1295400"/>
              </a:gdLst>
              <a:ahLst/>
              <a:cxnLst>
                <a:cxn ang="0">
                  <a:pos x="connsiteX0" y="connsiteY0"/>
                </a:cxn>
                <a:cxn ang="0">
                  <a:pos x="connsiteX1" y="connsiteY1"/>
                </a:cxn>
                <a:cxn ang="0">
                  <a:pos x="connsiteX2" y="connsiteY2"/>
                </a:cxn>
                <a:cxn ang="0">
                  <a:pos x="connsiteX3" y="connsiteY3"/>
                </a:cxn>
              </a:cxnLst>
              <a:rect l="l" t="t" r="r" b="b"/>
              <a:pathLst>
                <a:path w="1358900" h="1295400">
                  <a:moveTo>
                    <a:pt x="12700" y="1289050"/>
                  </a:moveTo>
                  <a:lnTo>
                    <a:pt x="538480" y="1289050"/>
                  </a:lnTo>
                  <a:lnTo>
                    <a:pt x="1350010" y="269240"/>
                  </a:lnTo>
                  <a:lnTo>
                    <a:pt x="1028700" y="12700"/>
                  </a:lnTo>
                  <a:close/>
                </a:path>
              </a:pathLst>
            </a:custGeom>
            <a:blipFill>
              <a:blip r:embed="rId4"/>
              <a:srcRect/>
              <a:stretch>
                <a:fillRect l="-121206" t="11183" r="13010" b="-182361"/>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1" name="Figura a mano libera: Forma 30">
              <a:extLst>
                <a:ext uri="{FF2B5EF4-FFF2-40B4-BE49-F238E27FC236}">
                  <a16:creationId xmlns:a16="http://schemas.microsoft.com/office/drawing/2014/main" xmlns="" id="{70744E0D-4320-4203-ABA0-DC9D0B329E16}"/>
                </a:ext>
              </a:extLst>
            </p:cNvPr>
            <p:cNvSpPr/>
            <p:nvPr/>
          </p:nvSpPr>
          <p:spPr>
            <a:xfrm>
              <a:off x="7754620" y="4657090"/>
              <a:ext cx="4445000" cy="1765300"/>
            </a:xfrm>
            <a:custGeom>
              <a:avLst/>
              <a:gdLst>
                <a:gd name="connsiteX0" fmla="*/ 187961 w 4445000"/>
                <a:gd name="connsiteY0" fmla="*/ 12700 h 1765300"/>
                <a:gd name="connsiteX1" fmla="*/ 12700 w 4445000"/>
                <a:gd name="connsiteY1" fmla="*/ 859790 h 1765300"/>
                <a:gd name="connsiteX2" fmla="*/ 4434840 w 4445000"/>
                <a:gd name="connsiteY2" fmla="*/ 1753870 h 1765300"/>
                <a:gd name="connsiteX3" fmla="*/ 4434840 w 4445000"/>
                <a:gd name="connsiteY3" fmla="*/ 871220 h 1765300"/>
              </a:gdLst>
              <a:ahLst/>
              <a:cxnLst>
                <a:cxn ang="0">
                  <a:pos x="connsiteX0" y="connsiteY0"/>
                </a:cxn>
                <a:cxn ang="0">
                  <a:pos x="connsiteX1" y="connsiteY1"/>
                </a:cxn>
                <a:cxn ang="0">
                  <a:pos x="connsiteX2" y="connsiteY2"/>
                </a:cxn>
                <a:cxn ang="0">
                  <a:pos x="connsiteX3" y="connsiteY3"/>
                </a:cxn>
              </a:cxnLst>
              <a:rect l="l" t="t" r="r" b="b"/>
              <a:pathLst>
                <a:path w="4445000" h="1765300">
                  <a:moveTo>
                    <a:pt x="187961" y="12700"/>
                  </a:moveTo>
                  <a:lnTo>
                    <a:pt x="12700" y="859790"/>
                  </a:lnTo>
                  <a:lnTo>
                    <a:pt x="4434840" y="1753870"/>
                  </a:lnTo>
                  <a:lnTo>
                    <a:pt x="4434840" y="871220"/>
                  </a:lnTo>
                  <a:close/>
                </a:path>
              </a:pathLst>
            </a:custGeom>
            <a:gradFill>
              <a:gsLst>
                <a:gs pos="100000">
                  <a:schemeClr val="tx1"/>
                </a:gs>
                <a:gs pos="0">
                  <a:schemeClr val="tx2"/>
                </a:gs>
              </a:gsLst>
              <a:lin ang="90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2" name="Figura a mano libera: Forma 31">
              <a:extLst>
                <a:ext uri="{FF2B5EF4-FFF2-40B4-BE49-F238E27FC236}">
                  <a16:creationId xmlns:a16="http://schemas.microsoft.com/office/drawing/2014/main" xmlns="" id="{388CFBA9-D870-41CC-A059-97970304A115}"/>
                </a:ext>
              </a:extLst>
            </p:cNvPr>
            <p:cNvSpPr/>
            <p:nvPr/>
          </p:nvSpPr>
          <p:spPr>
            <a:xfrm>
              <a:off x="6718300" y="1951990"/>
              <a:ext cx="5473700" cy="3289300"/>
            </a:xfrm>
            <a:custGeom>
              <a:avLst/>
              <a:gdLst>
                <a:gd name="connsiteX0" fmla="*/ 5471160 w 5473700"/>
                <a:gd name="connsiteY0" fmla="*/ 1239520 h 3289300"/>
                <a:gd name="connsiteX1" fmla="*/ 513080 w 5473700"/>
                <a:gd name="connsiteY1" fmla="*/ 12700 h 3289300"/>
                <a:gd name="connsiteX2" fmla="*/ 12700 w 5473700"/>
                <a:gd name="connsiteY2" fmla="*/ 1934210 h 3289300"/>
                <a:gd name="connsiteX3" fmla="*/ 5471160 w 5473700"/>
                <a:gd name="connsiteY3" fmla="*/ 3285490 h 3289300"/>
              </a:gdLst>
              <a:ahLst/>
              <a:cxnLst>
                <a:cxn ang="0">
                  <a:pos x="connsiteX0" y="connsiteY0"/>
                </a:cxn>
                <a:cxn ang="0">
                  <a:pos x="connsiteX1" y="connsiteY1"/>
                </a:cxn>
                <a:cxn ang="0">
                  <a:pos x="connsiteX2" y="connsiteY2"/>
                </a:cxn>
                <a:cxn ang="0">
                  <a:pos x="connsiteX3" y="connsiteY3"/>
                </a:cxn>
              </a:cxnLst>
              <a:rect l="l" t="t" r="r" b="b"/>
              <a:pathLst>
                <a:path w="5473700" h="3289300">
                  <a:moveTo>
                    <a:pt x="5471160" y="1239520"/>
                  </a:moveTo>
                  <a:lnTo>
                    <a:pt x="513080" y="12700"/>
                  </a:lnTo>
                  <a:lnTo>
                    <a:pt x="12700" y="1934210"/>
                  </a:lnTo>
                  <a:lnTo>
                    <a:pt x="5471160" y="3285490"/>
                  </a:lnTo>
                  <a:close/>
                </a:path>
              </a:pathLst>
            </a:custGeom>
            <a:gradFill>
              <a:gsLst>
                <a:gs pos="100000">
                  <a:schemeClr val="accent2"/>
                </a:gs>
                <a:gs pos="0">
                  <a:schemeClr val="accent1"/>
                </a:gs>
              </a:gsLst>
              <a:lin ang="104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6A242F88-3014-41DD-BA5C-BEE53C5FBC5C}"/>
                </a:ext>
              </a:extLst>
            </p:cNvPr>
            <p:cNvSpPr/>
            <p:nvPr/>
          </p:nvSpPr>
          <p:spPr>
            <a:xfrm>
              <a:off x="-12700" y="1065530"/>
              <a:ext cx="6286500" cy="5397500"/>
            </a:xfrm>
            <a:custGeom>
              <a:avLst/>
              <a:gdLst>
                <a:gd name="connsiteX0" fmla="*/ 12700 w 6286500"/>
                <a:gd name="connsiteY0" fmla="*/ 1008380 h 5397500"/>
                <a:gd name="connsiteX1" fmla="*/ 12700 w 6286500"/>
                <a:gd name="connsiteY1" fmla="*/ 1046480 h 5397500"/>
                <a:gd name="connsiteX2" fmla="*/ 5509260 w 6286500"/>
                <a:gd name="connsiteY2" fmla="*/ 57150 h 5397500"/>
                <a:gd name="connsiteX3" fmla="*/ 6238240 w 6286500"/>
                <a:gd name="connsiteY3" fmla="*/ 4236720 h 5397500"/>
                <a:gd name="connsiteX4" fmla="*/ 12700 w 6286500"/>
                <a:gd name="connsiteY4" fmla="*/ 5356860 h 5397500"/>
                <a:gd name="connsiteX5" fmla="*/ 12700 w 6286500"/>
                <a:gd name="connsiteY5" fmla="*/ 5394960 h 5397500"/>
                <a:gd name="connsiteX6" fmla="*/ 6263640 w 6286500"/>
                <a:gd name="connsiteY6" fmla="*/ 4271010 h 5397500"/>
                <a:gd name="connsiteX7" fmla="*/ 6282690 w 6286500"/>
                <a:gd name="connsiteY7" fmla="*/ 4267200 h 5397500"/>
                <a:gd name="connsiteX8" fmla="*/ 5541010 w 6286500"/>
                <a:gd name="connsiteY8" fmla="*/ 12700 h 539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86500" h="5397500">
                  <a:moveTo>
                    <a:pt x="12700" y="1008380"/>
                  </a:moveTo>
                  <a:lnTo>
                    <a:pt x="12700" y="1046480"/>
                  </a:lnTo>
                  <a:lnTo>
                    <a:pt x="5509260" y="57150"/>
                  </a:lnTo>
                  <a:lnTo>
                    <a:pt x="6238240" y="4236720"/>
                  </a:lnTo>
                  <a:lnTo>
                    <a:pt x="12700" y="5356860"/>
                  </a:lnTo>
                  <a:lnTo>
                    <a:pt x="12700" y="5394960"/>
                  </a:lnTo>
                  <a:lnTo>
                    <a:pt x="6263640" y="4271010"/>
                  </a:lnTo>
                  <a:lnTo>
                    <a:pt x="6282690" y="4267200"/>
                  </a:lnTo>
                  <a:lnTo>
                    <a:pt x="5541010" y="12700"/>
                  </a:lnTo>
                  <a:close/>
                </a:path>
              </a:pathLst>
            </a:custGeom>
            <a:solidFill>
              <a:schemeClr val="bg1"/>
            </a:soli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5" name="Figura a mano libera: Forma 34">
              <a:extLst>
                <a:ext uri="{FF2B5EF4-FFF2-40B4-BE49-F238E27FC236}">
                  <a16:creationId xmlns:a16="http://schemas.microsoft.com/office/drawing/2014/main" xmlns="" id="{0253D3E1-4DA1-48D6-AC1F-7C97914E3B63}"/>
                </a:ext>
              </a:extLst>
            </p:cNvPr>
            <p:cNvSpPr/>
            <p:nvPr/>
          </p:nvSpPr>
          <p:spPr>
            <a:xfrm>
              <a:off x="9467850" y="-12700"/>
              <a:ext cx="1727200" cy="1714500"/>
            </a:xfrm>
            <a:custGeom>
              <a:avLst/>
              <a:gdLst>
                <a:gd name="connsiteX0" fmla="*/ 1355090 w 1727200"/>
                <a:gd name="connsiteY0" fmla="*/ 1706880 h 1714500"/>
                <a:gd name="connsiteX1" fmla="*/ 1719580 w 1727200"/>
                <a:gd name="connsiteY1" fmla="*/ 12700 h 1714500"/>
                <a:gd name="connsiteX2" fmla="*/ 314960 w 1727200"/>
                <a:gd name="connsiteY2" fmla="*/ 12700 h 1714500"/>
                <a:gd name="connsiteX3" fmla="*/ 12700 w 1727200"/>
                <a:gd name="connsiteY3" fmla="*/ 1413510 h 1714500"/>
              </a:gdLst>
              <a:ahLst/>
              <a:cxnLst>
                <a:cxn ang="0">
                  <a:pos x="connsiteX0" y="connsiteY0"/>
                </a:cxn>
                <a:cxn ang="0">
                  <a:pos x="connsiteX1" y="connsiteY1"/>
                </a:cxn>
                <a:cxn ang="0">
                  <a:pos x="connsiteX2" y="connsiteY2"/>
                </a:cxn>
                <a:cxn ang="0">
                  <a:pos x="connsiteX3" y="connsiteY3"/>
                </a:cxn>
              </a:cxnLst>
              <a:rect l="l" t="t" r="r" b="b"/>
              <a:pathLst>
                <a:path w="1727200" h="1714500">
                  <a:moveTo>
                    <a:pt x="1355090" y="1706880"/>
                  </a:moveTo>
                  <a:lnTo>
                    <a:pt x="1719580" y="12700"/>
                  </a:lnTo>
                  <a:lnTo>
                    <a:pt x="314960" y="12700"/>
                  </a:lnTo>
                  <a:lnTo>
                    <a:pt x="12700" y="1413510"/>
                  </a:lnTo>
                  <a:close/>
                </a:path>
              </a:pathLst>
            </a:custGeom>
            <a:gradFill>
              <a:gsLst>
                <a:gs pos="100000">
                  <a:schemeClr val="accent3"/>
                </a:gs>
                <a:gs pos="0">
                  <a:schemeClr val="accent6"/>
                </a:gs>
              </a:gsLst>
              <a:lin ang="594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 name="Titolo 1">
            <a:extLst>
              <a:ext uri="{FF2B5EF4-FFF2-40B4-BE49-F238E27FC236}">
                <a16:creationId xmlns:a16="http://schemas.microsoft.com/office/drawing/2014/main" xmlns="" id="{4B92DD61-4420-4806-AA96-2BCD8FCA8CA4}"/>
              </a:ext>
            </a:extLst>
          </p:cNvPr>
          <p:cNvSpPr>
            <a:spLocks noGrp="1"/>
          </p:cNvSpPr>
          <p:nvPr>
            <p:ph type="ctrTitle" hasCustomPrompt="1"/>
          </p:nvPr>
        </p:nvSpPr>
        <p:spPr>
          <a:xfrm rot="21020577">
            <a:off x="630442" y="2818995"/>
            <a:ext cx="4851352" cy="1827069"/>
          </a:xfrm>
        </p:spPr>
        <p:txBody>
          <a:bodyPr rtlCol="0" anchor="ctr" anchorCtr="0">
            <a:normAutofit/>
          </a:bodyPr>
          <a:lstStyle>
            <a:lvl1pPr algn="l">
              <a:defRPr sz="5500">
                <a:solidFill>
                  <a:schemeClr val="bg1"/>
                </a:solidFill>
              </a:defRPr>
            </a:lvl1pPr>
          </a:lstStyle>
          <a:p>
            <a:pPr rtl="0"/>
            <a:r>
              <a:rPr lang="it-IT" noProof="0"/>
              <a:t>Presentazione</a:t>
            </a:r>
            <a:br>
              <a:rPr lang="it-IT" noProof="0"/>
            </a:br>
            <a:r>
              <a:rPr lang="it-IT" noProof="0"/>
              <a:t>Titolo</a:t>
            </a:r>
          </a:p>
        </p:txBody>
      </p:sp>
      <p:sp>
        <p:nvSpPr>
          <p:cNvPr id="23" name="Sottotitolo 2">
            <a:extLst>
              <a:ext uri="{FF2B5EF4-FFF2-40B4-BE49-F238E27FC236}">
                <a16:creationId xmlns:a16="http://schemas.microsoft.com/office/drawing/2014/main" xmlns="" id="{EEDE58A0-A534-4BA6-A842-9291BD21B3B3}"/>
              </a:ext>
            </a:extLst>
          </p:cNvPr>
          <p:cNvSpPr>
            <a:spLocks noGrp="1"/>
          </p:cNvSpPr>
          <p:nvPr>
            <p:ph type="subTitle" idx="1" hasCustomPrompt="1"/>
          </p:nvPr>
        </p:nvSpPr>
        <p:spPr>
          <a:xfrm rot="853085">
            <a:off x="7075878" y="2826510"/>
            <a:ext cx="4975641" cy="1655762"/>
          </a:xfrm>
        </p:spPr>
        <p:txBody>
          <a:bodyPr rtlCol="0" anchor="ctr">
            <a:normAutofit/>
          </a:bodyPr>
          <a:lstStyle>
            <a:lvl1pPr marL="0" indent="0" algn="l">
              <a:buFont typeface="Arial" panose="020B0604020202020204" pitchFamily="34" charset="0"/>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STILE DEL SOTTOTITOLO DELLO SCHEMA</a:t>
            </a:r>
          </a:p>
        </p:txBody>
      </p:sp>
    </p:spTree>
    <p:extLst>
      <p:ext uri="{BB962C8B-B14F-4D97-AF65-F5344CB8AC3E}">
        <p14:creationId xmlns:p14="http://schemas.microsoft.com/office/powerpoint/2010/main" val="31887849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grpSp>
        <p:nvGrpSpPr>
          <p:cNvPr id="11" name="Elemento grafico 9">
            <a:extLst>
              <a:ext uri="{FF2B5EF4-FFF2-40B4-BE49-F238E27FC236}">
                <a16:creationId xmlns:a16="http://schemas.microsoft.com/office/drawing/2014/main" xmlns="" id="{DBE053F1-F4AB-44C9-AD59-A25E78B48A3F}"/>
              </a:ext>
            </a:extLst>
          </p:cNvPr>
          <p:cNvGrpSpPr/>
          <p:nvPr/>
        </p:nvGrpSpPr>
        <p:grpSpPr>
          <a:xfrm>
            <a:off x="1980240" y="520107"/>
            <a:ext cx="10219389" cy="6350602"/>
            <a:chOff x="1980240" y="520107"/>
            <a:chExt cx="10219389" cy="6350602"/>
          </a:xfrm>
        </p:grpSpPr>
        <p:sp>
          <p:nvSpPr>
            <p:cNvPr id="12" name="Figura a mano libera: Forma 11">
              <a:extLst>
                <a:ext uri="{FF2B5EF4-FFF2-40B4-BE49-F238E27FC236}">
                  <a16:creationId xmlns:a16="http://schemas.microsoft.com/office/drawing/2014/main" xmlns="" id="{FACD9D55-0502-4018-AF6A-4F0A0F0E07E9}"/>
                </a:ext>
              </a:extLst>
            </p:cNvPr>
            <p:cNvSpPr/>
            <p:nvPr/>
          </p:nvSpPr>
          <p:spPr>
            <a:xfrm>
              <a:off x="1980240" y="2877450"/>
              <a:ext cx="3086393" cy="3988178"/>
            </a:xfrm>
            <a:custGeom>
              <a:avLst/>
              <a:gdLst>
                <a:gd name="connsiteX0" fmla="*/ 12693 w 3086392"/>
                <a:gd name="connsiteY0" fmla="*/ 614730 h 3988178"/>
                <a:gd name="connsiteX1" fmla="*/ 1910253 w 3086392"/>
                <a:gd name="connsiteY1" fmla="*/ 3983090 h 3988178"/>
                <a:gd name="connsiteX2" fmla="*/ 3082574 w 3086392"/>
                <a:gd name="connsiteY2" fmla="*/ 3983090 h 3988178"/>
                <a:gd name="connsiteX3" fmla="*/ 2258266 w 3086392"/>
                <a:gd name="connsiteY3" fmla="*/ 12693 h 3988178"/>
                <a:gd name="connsiteX4" fmla="*/ 12693 w 3086392"/>
                <a:gd name="connsiteY4" fmla="*/ 614730 h 3988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392" h="3988178">
                  <a:moveTo>
                    <a:pt x="12693" y="614730"/>
                  </a:moveTo>
                  <a:cubicBezTo>
                    <a:pt x="12693" y="614730"/>
                    <a:pt x="1595263" y="2043616"/>
                    <a:pt x="1910253" y="3983090"/>
                  </a:cubicBezTo>
                  <a:lnTo>
                    <a:pt x="3082574" y="3983090"/>
                  </a:lnTo>
                  <a:lnTo>
                    <a:pt x="2258266" y="12693"/>
                  </a:lnTo>
                  <a:lnTo>
                    <a:pt x="12693" y="614730"/>
                  </a:lnTo>
                  <a:close/>
                </a:path>
              </a:pathLst>
            </a:custGeom>
            <a:gradFill>
              <a:gsLst>
                <a:gs pos="3000">
                  <a:schemeClr val="bg1"/>
                </a:gs>
                <a:gs pos="100000">
                  <a:schemeClr val="accent5">
                    <a:alpha val="50000"/>
                  </a:schemeClr>
                </a:gs>
              </a:gsLst>
              <a:lin ang="4278000" scaled="0"/>
            </a:gra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CF529C4B-24D5-4FF8-BD78-3A27C68248CA}"/>
                </a:ext>
              </a:extLst>
            </p:cNvPr>
            <p:cNvSpPr/>
            <p:nvPr/>
          </p:nvSpPr>
          <p:spPr>
            <a:xfrm>
              <a:off x="2962043" y="520107"/>
              <a:ext cx="9233775" cy="6350602"/>
            </a:xfrm>
            <a:custGeom>
              <a:avLst/>
              <a:gdLst>
                <a:gd name="connsiteX0" fmla="*/ 9229957 w 9233775"/>
                <a:gd name="connsiteY0" fmla="*/ 12693 h 6350602"/>
                <a:gd name="connsiteX1" fmla="*/ 12693 w 9233775"/>
                <a:gd name="connsiteY1" fmla="*/ 2225243 h 6350602"/>
                <a:gd name="connsiteX2" fmla="*/ 999577 w 9233775"/>
                <a:gd name="connsiteY2" fmla="*/ 6340434 h 6350602"/>
                <a:gd name="connsiteX3" fmla="*/ 9229957 w 9233775"/>
                <a:gd name="connsiteY3" fmla="*/ 6340434 h 6350602"/>
              </a:gdLst>
              <a:ahLst/>
              <a:cxnLst>
                <a:cxn ang="0">
                  <a:pos x="connsiteX0" y="connsiteY0"/>
                </a:cxn>
                <a:cxn ang="0">
                  <a:pos x="connsiteX1" y="connsiteY1"/>
                </a:cxn>
                <a:cxn ang="0">
                  <a:pos x="connsiteX2" y="connsiteY2"/>
                </a:cxn>
                <a:cxn ang="0">
                  <a:pos x="connsiteX3" y="connsiteY3"/>
                </a:cxn>
              </a:cxnLst>
              <a:rect l="l" t="t" r="r" b="b"/>
              <a:pathLst>
                <a:path w="9233775" h="6350602">
                  <a:moveTo>
                    <a:pt x="9229957" y="12693"/>
                  </a:moveTo>
                  <a:lnTo>
                    <a:pt x="12693" y="2225243"/>
                  </a:lnTo>
                  <a:lnTo>
                    <a:pt x="999577" y="6340434"/>
                  </a:lnTo>
                  <a:lnTo>
                    <a:pt x="9229957" y="6340434"/>
                  </a:lnTo>
                  <a:close/>
                </a:path>
              </a:pathLst>
            </a:custGeom>
            <a:gradFill>
              <a:gsLst>
                <a:gs pos="3000">
                  <a:schemeClr val="accent5"/>
                </a:gs>
                <a:gs pos="100000">
                  <a:schemeClr val="bg2"/>
                </a:gs>
              </a:gsLst>
              <a:lin ang="810000" scaled="0"/>
            </a:gra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4" name="Figura a mano libera: Forma 13">
              <a:extLst>
                <a:ext uri="{FF2B5EF4-FFF2-40B4-BE49-F238E27FC236}">
                  <a16:creationId xmlns:a16="http://schemas.microsoft.com/office/drawing/2014/main" xmlns="" id="{543A97B8-65D7-47BC-AF76-3D5AA4527481}"/>
                </a:ext>
              </a:extLst>
            </p:cNvPr>
            <p:cNvSpPr/>
            <p:nvPr/>
          </p:nvSpPr>
          <p:spPr>
            <a:xfrm>
              <a:off x="3270682" y="752539"/>
              <a:ext cx="8928947" cy="6109280"/>
            </a:xfrm>
            <a:custGeom>
              <a:avLst/>
              <a:gdLst>
                <a:gd name="connsiteX0" fmla="*/ 43176 w 8928946"/>
                <a:gd name="connsiteY0" fmla="*/ 2217623 h 6109279"/>
                <a:gd name="connsiteX1" fmla="*/ 8913698 w 8928946"/>
                <a:gd name="connsiteY1" fmla="*/ 40636 h 6109279"/>
                <a:gd name="connsiteX2" fmla="*/ 8921318 w 8928946"/>
                <a:gd name="connsiteY2" fmla="*/ 71119 h 6109279"/>
                <a:gd name="connsiteX3" fmla="*/ 8921318 w 8928946"/>
                <a:gd name="connsiteY3" fmla="*/ 12693 h 6109279"/>
                <a:gd name="connsiteX4" fmla="*/ 25395 w 8928946"/>
                <a:gd name="connsiteY4" fmla="*/ 2196031 h 6109279"/>
                <a:gd name="connsiteX5" fmla="*/ 12693 w 8928946"/>
                <a:gd name="connsiteY5" fmla="*/ 2198571 h 6109279"/>
                <a:gd name="connsiteX6" fmla="*/ 958933 w 8928946"/>
                <a:gd name="connsiteY6" fmla="*/ 6108002 h 6109279"/>
                <a:gd name="connsiteX7" fmla="*/ 985606 w 8928946"/>
                <a:gd name="connsiteY7" fmla="*/ 6108002 h 6109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28946" h="6109279">
                  <a:moveTo>
                    <a:pt x="43176" y="2217623"/>
                  </a:moveTo>
                  <a:lnTo>
                    <a:pt x="8913698" y="40636"/>
                  </a:lnTo>
                  <a:lnTo>
                    <a:pt x="8921318" y="71119"/>
                  </a:lnTo>
                  <a:lnTo>
                    <a:pt x="8921318" y="12693"/>
                  </a:lnTo>
                  <a:lnTo>
                    <a:pt x="25395" y="2196031"/>
                  </a:lnTo>
                  <a:lnTo>
                    <a:pt x="12693" y="2198571"/>
                  </a:lnTo>
                  <a:lnTo>
                    <a:pt x="958933" y="6108002"/>
                  </a:lnTo>
                  <a:lnTo>
                    <a:pt x="985606" y="6108002"/>
                  </a:lnTo>
                  <a:close/>
                </a:path>
              </a:pathLst>
            </a:custGeom>
            <a:solidFill>
              <a:schemeClr val="bg1"/>
            </a:solidFill>
            <a:ln w="1269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 name="Titolo 1">
            <a:extLst>
              <a:ext uri="{FF2B5EF4-FFF2-40B4-BE49-F238E27FC236}">
                <a16:creationId xmlns:a16="http://schemas.microsoft.com/office/drawing/2014/main" xmlns="" id="{F3955EAF-4D26-452F-BE4D-A9B580AC9283}"/>
              </a:ext>
            </a:extLst>
          </p:cNvPr>
          <p:cNvSpPr>
            <a:spLocks noGrp="1"/>
          </p:cNvSpPr>
          <p:nvPr>
            <p:ph type="title" hasCustomPrompt="1"/>
          </p:nvPr>
        </p:nvSpPr>
        <p:spPr>
          <a:xfrm rot="-360000">
            <a:off x="803491" y="1001491"/>
            <a:ext cx="4065084" cy="700842"/>
          </a:xfrm>
        </p:spPr>
        <p:txBody>
          <a:bodyPr rtlCol="0">
            <a:normAutofit/>
          </a:bodyPr>
          <a:lstStyle>
            <a:lvl1pPr>
              <a:defRPr sz="4000" b="1">
                <a:solidFill>
                  <a:schemeClr val="bg1"/>
                </a:solidFill>
              </a:defRPr>
            </a:lvl1pPr>
          </a:lstStyle>
          <a:p>
            <a:pPr rtl="0"/>
            <a:r>
              <a:rPr lang="it-IT" noProof="0"/>
              <a:t>Diapositiva divisore</a:t>
            </a: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1" name="Segnaposto testo 2">
            <a:extLst>
              <a:ext uri="{FF2B5EF4-FFF2-40B4-BE49-F238E27FC236}">
                <a16:creationId xmlns:a16="http://schemas.microsoft.com/office/drawing/2014/main" xmlns="" id="{E88D0B4A-E9EE-4F17-AF07-687763131457}"/>
              </a:ext>
            </a:extLst>
          </p:cNvPr>
          <p:cNvSpPr>
            <a:spLocks noGrp="1"/>
          </p:cNvSpPr>
          <p:nvPr>
            <p:ph type="body" idx="1"/>
          </p:nvPr>
        </p:nvSpPr>
        <p:spPr>
          <a:xfrm>
            <a:off x="3961075" y="3345999"/>
            <a:ext cx="7319700" cy="1500187"/>
          </a:xfrm>
        </p:spPr>
        <p:txBody>
          <a:bodyPr rtlCol="0">
            <a:normAutofit/>
          </a:bodyPr>
          <a:lstStyle>
            <a:lvl1pPr marL="0" indent="0" algn="ctr">
              <a:buFont typeface="Arial" panose="020B0604020202020204" pitchFamily="34" charset="0"/>
              <a:buNone/>
              <a:defRPr sz="2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Modifica gli stili del testo dello schema</a:t>
            </a:r>
          </a:p>
        </p:txBody>
      </p:sp>
    </p:spTree>
    <p:extLst>
      <p:ext uri="{BB962C8B-B14F-4D97-AF65-F5344CB8AC3E}">
        <p14:creationId xmlns:p14="http://schemas.microsoft.com/office/powerpoint/2010/main" val="16407669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7" name="Titolo 6">
            <a:extLst>
              <a:ext uri="{FF2B5EF4-FFF2-40B4-BE49-F238E27FC236}">
                <a16:creationId xmlns:a16="http://schemas.microsoft.com/office/drawing/2014/main" xmlns="" id="{B3E6E898-94D1-4811-B538-34042349F418}"/>
              </a:ext>
            </a:extLst>
          </p:cNvPr>
          <p:cNvSpPr>
            <a:spLocks noGrp="1"/>
          </p:cNvSpPr>
          <p:nvPr>
            <p:ph type="title"/>
          </p:nvPr>
        </p:nvSpPr>
        <p:spPr>
          <a:xfrm rot="21180000">
            <a:off x="288463" y="354491"/>
            <a:ext cx="4391191" cy="1325563"/>
          </a:xfrm>
        </p:spPr>
        <p:txBody>
          <a:bodyPr vert="horz" lIns="91440" tIns="45720" rIns="91440" bIns="45720" rtlCol="0" anchor="ctr">
            <a:normAutofit/>
          </a:bodyPr>
          <a:lstStyle>
            <a:lvl1pPr rtl="0">
              <a:defRPr lang="en-US">
                <a:solidFill>
                  <a:schemeClr val="bg1"/>
                </a:solidFill>
              </a:defRPr>
            </a:lvl1pPr>
          </a:lstStyle>
          <a:p>
            <a:pPr lvl="0" rtl="0"/>
            <a:r>
              <a:rPr lang="it-IT" noProof="0"/>
              <a:t>Fare clic per modificare lo stile del titolo</a:t>
            </a:r>
          </a:p>
        </p:txBody>
      </p:sp>
      <p:sp>
        <p:nvSpPr>
          <p:cNvPr id="22" name="Segnaposto contenuto 2">
            <a:extLst>
              <a:ext uri="{FF2B5EF4-FFF2-40B4-BE49-F238E27FC236}">
                <a16:creationId xmlns:a16="http://schemas.microsoft.com/office/drawing/2014/main" xmlns="" id="{6C9B7F00-EB71-4AB0-9B4E-A64B7BB58EC5}"/>
              </a:ext>
            </a:extLst>
          </p:cNvPr>
          <p:cNvSpPr>
            <a:spLocks noGrp="1"/>
          </p:cNvSpPr>
          <p:nvPr>
            <p:ph idx="1"/>
          </p:nvPr>
        </p:nvSpPr>
        <p:spPr>
          <a:xfrm>
            <a:off x="911225" y="1825625"/>
            <a:ext cx="10442575" cy="4351338"/>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1878377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7" name="Titolo 6">
            <a:extLst>
              <a:ext uri="{FF2B5EF4-FFF2-40B4-BE49-F238E27FC236}">
                <a16:creationId xmlns:a16="http://schemas.microsoft.com/office/drawing/2014/main" xmlns="" id="{B3E6E898-94D1-4811-B538-34042349F418}"/>
              </a:ext>
            </a:extLst>
          </p:cNvPr>
          <p:cNvSpPr>
            <a:spLocks noGrp="1"/>
          </p:cNvSpPr>
          <p:nvPr>
            <p:ph type="title"/>
          </p:nvPr>
        </p:nvSpPr>
        <p:spPr>
          <a:xfrm rot="21180000">
            <a:off x="288463" y="354491"/>
            <a:ext cx="4391191" cy="1325563"/>
          </a:xfrm>
        </p:spPr>
        <p:txBody>
          <a:bodyPr vert="horz" lIns="91440" tIns="45720" rIns="91440" bIns="45720" rtlCol="0" anchor="ctr">
            <a:normAutofit/>
          </a:bodyPr>
          <a:lstStyle>
            <a:lvl1pPr rtl="0">
              <a:defRPr lang="en-US">
                <a:solidFill>
                  <a:schemeClr val="bg1"/>
                </a:solidFill>
              </a:defRPr>
            </a:lvl1pPr>
          </a:lstStyle>
          <a:p>
            <a:pPr lvl="0" rtl="0"/>
            <a:r>
              <a:rPr lang="it-IT" noProof="0"/>
              <a:t>Fare clic per modificare lo stile del titolo</a:t>
            </a:r>
          </a:p>
        </p:txBody>
      </p:sp>
      <p:sp>
        <p:nvSpPr>
          <p:cNvPr id="17" name="Segnaposto contenuto 2">
            <a:extLst>
              <a:ext uri="{FF2B5EF4-FFF2-40B4-BE49-F238E27FC236}">
                <a16:creationId xmlns:a16="http://schemas.microsoft.com/office/drawing/2014/main" xmlns="" id="{F2DC463F-D8D9-4961-B44E-0CCDE38BA290}"/>
              </a:ext>
            </a:extLst>
          </p:cNvPr>
          <p:cNvSpPr>
            <a:spLocks noGrp="1"/>
          </p:cNvSpPr>
          <p:nvPr>
            <p:ph sz="half" idx="1"/>
          </p:nvPr>
        </p:nvSpPr>
        <p:spPr>
          <a:xfrm>
            <a:off x="838200" y="1825625"/>
            <a:ext cx="5181600" cy="3976085"/>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8" name="Segnaposto contenuto 3">
            <a:extLst>
              <a:ext uri="{FF2B5EF4-FFF2-40B4-BE49-F238E27FC236}">
                <a16:creationId xmlns:a16="http://schemas.microsoft.com/office/drawing/2014/main" xmlns="" id="{5DB1D622-84A6-489A-91BE-DF1D23C03B54}"/>
              </a:ext>
            </a:extLst>
          </p:cNvPr>
          <p:cNvSpPr>
            <a:spLocks noGrp="1"/>
          </p:cNvSpPr>
          <p:nvPr>
            <p:ph sz="half" idx="2"/>
          </p:nvPr>
        </p:nvSpPr>
        <p:spPr>
          <a:xfrm>
            <a:off x="6172200" y="1825625"/>
            <a:ext cx="5181600" cy="3976085"/>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3820611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7" name="Titolo 6">
            <a:extLst>
              <a:ext uri="{FF2B5EF4-FFF2-40B4-BE49-F238E27FC236}">
                <a16:creationId xmlns:a16="http://schemas.microsoft.com/office/drawing/2014/main" xmlns="" id="{B3E6E898-94D1-4811-B538-34042349F418}"/>
              </a:ext>
            </a:extLst>
          </p:cNvPr>
          <p:cNvSpPr>
            <a:spLocks noGrp="1"/>
          </p:cNvSpPr>
          <p:nvPr>
            <p:ph type="title"/>
          </p:nvPr>
        </p:nvSpPr>
        <p:spPr>
          <a:xfrm rot="21180000">
            <a:off x="285870" y="312092"/>
            <a:ext cx="4391191" cy="1368122"/>
          </a:xfrm>
        </p:spPr>
        <p:txBody>
          <a:bodyPr vert="horz" lIns="91440" tIns="45720" rIns="91440" bIns="45720" rtlCol="0" anchor="ctr">
            <a:normAutofit/>
          </a:bodyPr>
          <a:lstStyle>
            <a:lvl1pPr rtl="0">
              <a:defRPr lang="en-US">
                <a:solidFill>
                  <a:schemeClr val="bg1"/>
                </a:solidFill>
              </a:defRPr>
            </a:lvl1pPr>
          </a:lstStyle>
          <a:p>
            <a:pPr lvl="0" rtl="0"/>
            <a:r>
              <a:rPr lang="it-IT" noProof="0"/>
              <a:t>Fare clic per modificare lo stile del titolo</a:t>
            </a:r>
          </a:p>
        </p:txBody>
      </p:sp>
      <p:sp>
        <p:nvSpPr>
          <p:cNvPr id="17" name="Segnaposto testo 2">
            <a:extLst>
              <a:ext uri="{FF2B5EF4-FFF2-40B4-BE49-F238E27FC236}">
                <a16:creationId xmlns:a16="http://schemas.microsoft.com/office/drawing/2014/main" xmlns="" id="{5A6B27D7-F5EE-4688-B64B-CDC996CB368E}"/>
              </a:ext>
            </a:extLst>
          </p:cNvPr>
          <p:cNvSpPr>
            <a:spLocks noGrp="1"/>
          </p:cNvSpPr>
          <p:nvPr>
            <p:ph type="body" idx="1"/>
          </p:nvPr>
        </p:nvSpPr>
        <p:spPr>
          <a:xfrm>
            <a:off x="839788" y="1942689"/>
            <a:ext cx="5157787" cy="562385"/>
          </a:xfrm>
        </p:spPr>
        <p:txBody>
          <a:bodyPr rtlCol="0" anchor="b"/>
          <a:lstStyle>
            <a:lvl1pPr marL="0" indent="0" rtl="0">
              <a:buNone/>
              <a:defRPr sz="24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18" name="Segnaposto contenuto 3">
            <a:extLst>
              <a:ext uri="{FF2B5EF4-FFF2-40B4-BE49-F238E27FC236}">
                <a16:creationId xmlns:a16="http://schemas.microsoft.com/office/drawing/2014/main" xmlns="" id="{9D3AFCF0-98C5-4ECC-A2A6-BA8BA0A64592}"/>
              </a:ext>
            </a:extLst>
          </p:cNvPr>
          <p:cNvSpPr>
            <a:spLocks noGrp="1"/>
          </p:cNvSpPr>
          <p:nvPr>
            <p:ph sz="half" idx="2"/>
          </p:nvPr>
        </p:nvSpPr>
        <p:spPr>
          <a:xfrm>
            <a:off x="839788" y="2638097"/>
            <a:ext cx="5157787" cy="3184634"/>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9" name="Segnaposto testo 4">
            <a:extLst>
              <a:ext uri="{FF2B5EF4-FFF2-40B4-BE49-F238E27FC236}">
                <a16:creationId xmlns:a16="http://schemas.microsoft.com/office/drawing/2014/main" xmlns="" id="{3F44E47F-9EE9-414B-B2D8-DD6737905A30}"/>
              </a:ext>
            </a:extLst>
          </p:cNvPr>
          <p:cNvSpPr>
            <a:spLocks noGrp="1"/>
          </p:cNvSpPr>
          <p:nvPr>
            <p:ph type="body" sz="quarter" idx="3"/>
          </p:nvPr>
        </p:nvSpPr>
        <p:spPr>
          <a:xfrm>
            <a:off x="6172200" y="1942689"/>
            <a:ext cx="5183188" cy="562385"/>
          </a:xfrm>
        </p:spPr>
        <p:txBody>
          <a:bodyPr rtlCol="0" anchor="b"/>
          <a:lstStyle>
            <a:lvl1pPr marL="0" indent="0" rtl="0">
              <a:buNone/>
              <a:defRPr sz="24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20" name="Segnaposto contenuto 5">
            <a:extLst>
              <a:ext uri="{FF2B5EF4-FFF2-40B4-BE49-F238E27FC236}">
                <a16:creationId xmlns:a16="http://schemas.microsoft.com/office/drawing/2014/main" xmlns="" id="{D8D8261D-A3B4-4909-8FCD-D7C160F42D85}"/>
              </a:ext>
            </a:extLst>
          </p:cNvPr>
          <p:cNvSpPr>
            <a:spLocks noGrp="1"/>
          </p:cNvSpPr>
          <p:nvPr>
            <p:ph sz="quarter" idx="4"/>
          </p:nvPr>
        </p:nvSpPr>
        <p:spPr>
          <a:xfrm>
            <a:off x="6172200" y="2638097"/>
            <a:ext cx="5183188" cy="3184634"/>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20646913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grpSp>
        <p:nvGrpSpPr>
          <p:cNvPr id="11" name="Elemento grafico 16">
            <a:extLst>
              <a:ext uri="{FF2B5EF4-FFF2-40B4-BE49-F238E27FC236}">
                <a16:creationId xmlns:a16="http://schemas.microsoft.com/office/drawing/2014/main" xmlns="" id="{B60BB307-3064-4D46-AE82-15CA1D9BE735}"/>
              </a:ext>
            </a:extLst>
          </p:cNvPr>
          <p:cNvGrpSpPr/>
          <p:nvPr userDrawn="1"/>
        </p:nvGrpSpPr>
        <p:grpSpPr>
          <a:xfrm>
            <a:off x="10962579" y="5678327"/>
            <a:ext cx="1234800" cy="1051200"/>
            <a:chOff x="5626893" y="3026568"/>
            <a:chExt cx="937260" cy="800760"/>
          </a:xfrm>
        </p:grpSpPr>
        <p:sp>
          <p:nvSpPr>
            <p:cNvPr id="12" name="Figura a mano libera: Forma 11">
              <a:extLst>
                <a:ext uri="{FF2B5EF4-FFF2-40B4-BE49-F238E27FC236}">
                  <a16:creationId xmlns:a16="http://schemas.microsoft.com/office/drawing/2014/main" xmlns=""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4" name="Segnaposto piè di pagina 3">
            <a:extLst>
              <a:ext uri="{FF2B5EF4-FFF2-40B4-BE49-F238E27FC236}">
                <a16:creationId xmlns:a16="http://schemas.microsoft.com/office/drawing/2014/main" xmlns="" id="{E0C30E6F-5F7C-4623-959A-EDA2C1A2EB4E}"/>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5" name="Segnaposto numero diapositiva 4">
            <a:extLst>
              <a:ext uri="{FF2B5EF4-FFF2-40B4-BE49-F238E27FC236}">
                <a16:creationId xmlns:a16="http://schemas.microsoft.com/office/drawing/2014/main" xmlns="" id="{62573551-4EA7-404B-948A-28090F9E61D6}"/>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6" name="Elemento grafico 23">
            <a:extLst>
              <a:ext uri="{FF2B5EF4-FFF2-40B4-BE49-F238E27FC236}">
                <a16:creationId xmlns:a16="http://schemas.microsoft.com/office/drawing/2014/main" xmlns=""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7" name="Elemento grafico 6">
            <a:extLst>
              <a:ext uri="{FF2B5EF4-FFF2-40B4-BE49-F238E27FC236}">
                <a16:creationId xmlns:a16="http://schemas.microsoft.com/office/drawing/2014/main" xmlns=""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7" name="Figura a mano libera: Forma 26">
            <a:extLst>
              <a:ext uri="{FF2B5EF4-FFF2-40B4-BE49-F238E27FC236}">
                <a16:creationId xmlns:a16="http://schemas.microsoft.com/office/drawing/2014/main" xmlns=""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6" name="Segnaposto contenuto 2">
            <a:extLst>
              <a:ext uri="{FF2B5EF4-FFF2-40B4-BE49-F238E27FC236}">
                <a16:creationId xmlns:a16="http://schemas.microsoft.com/office/drawing/2014/main" xmlns="" id="{9E80D7DF-92B2-4A46-AA79-DDC69AC8A8EE}"/>
              </a:ext>
            </a:extLst>
          </p:cNvPr>
          <p:cNvSpPr>
            <a:spLocks noGrp="1"/>
          </p:cNvSpPr>
          <p:nvPr>
            <p:ph idx="1"/>
          </p:nvPr>
        </p:nvSpPr>
        <p:spPr>
          <a:xfrm>
            <a:off x="5180012" y="1347788"/>
            <a:ext cx="6172200" cy="4330539"/>
          </a:xfrm>
        </p:spPr>
        <p:txBody>
          <a:bodyPr rtlCol="0"/>
          <a:lstStyle>
            <a:lvl1pPr rtl="0">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9" name="Segnaposto testo 3">
            <a:extLst>
              <a:ext uri="{FF2B5EF4-FFF2-40B4-BE49-F238E27FC236}">
                <a16:creationId xmlns:a16="http://schemas.microsoft.com/office/drawing/2014/main" xmlns="" id="{F0A242F9-0019-4B57-A03D-285B738367AC}"/>
              </a:ext>
            </a:extLst>
          </p:cNvPr>
          <p:cNvSpPr>
            <a:spLocks noGrp="1"/>
          </p:cNvSpPr>
          <p:nvPr>
            <p:ph type="body" sz="half" idx="2"/>
          </p:nvPr>
        </p:nvSpPr>
        <p:spPr>
          <a:xfrm>
            <a:off x="839788" y="2806262"/>
            <a:ext cx="3932237" cy="2872065"/>
          </a:xfrm>
          <a:gradFill>
            <a:gsLst>
              <a:gs pos="0">
                <a:schemeClr val="tx2"/>
              </a:gs>
              <a:gs pos="100000">
                <a:schemeClr val="tx1"/>
              </a:gs>
            </a:gsLst>
            <a:lin ang="10800000" scaled="1"/>
          </a:gradFill>
        </p:spPr>
        <p:txBody>
          <a:bodyPr lIns="274320" rtlCol="0" anchor="ctr">
            <a:normAutofit/>
          </a:bodyPr>
          <a:lstStyle>
            <a:lvl1pPr marL="0" indent="0">
              <a:buFont typeface="Arial" panose="020B0604020202020204" pitchFamily="34" charse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Modifica gli stili del testo dello schema</a:t>
            </a:r>
          </a:p>
        </p:txBody>
      </p:sp>
      <p:sp>
        <p:nvSpPr>
          <p:cNvPr id="2" name="Titolo 1">
            <a:extLst>
              <a:ext uri="{FF2B5EF4-FFF2-40B4-BE49-F238E27FC236}">
                <a16:creationId xmlns:a16="http://schemas.microsoft.com/office/drawing/2014/main" xmlns="" id="{94A01F06-84A3-407F-8D89-167A9D402359}"/>
              </a:ext>
            </a:extLst>
          </p:cNvPr>
          <p:cNvSpPr>
            <a:spLocks noGrp="1"/>
          </p:cNvSpPr>
          <p:nvPr>
            <p:ph type="title"/>
          </p:nvPr>
        </p:nvSpPr>
        <p:spPr>
          <a:xfrm rot="21227985">
            <a:off x="857494" y="721373"/>
            <a:ext cx="3918639" cy="1325563"/>
          </a:xfrm>
        </p:spPr>
        <p:txBody>
          <a:bodyPr rtlCol="0"/>
          <a:lstStyle>
            <a:lvl1pPr rtl="0">
              <a:defRPr>
                <a:solidFill>
                  <a:schemeClr val="bg1"/>
                </a:solidFill>
              </a:defRPr>
            </a:lvl1pPr>
          </a:lstStyle>
          <a:p>
            <a:pPr rtl="0"/>
            <a:r>
              <a:rPr lang="it-IT" noProof="0"/>
              <a:t>Fare clic per modificare lo stile del titolo</a:t>
            </a:r>
          </a:p>
        </p:txBody>
      </p:sp>
    </p:spTree>
    <p:extLst>
      <p:ext uri="{BB962C8B-B14F-4D97-AF65-F5344CB8AC3E}">
        <p14:creationId xmlns:p14="http://schemas.microsoft.com/office/powerpoint/2010/main" val="714789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Diapositiva con grafico">
    <p:spTree>
      <p:nvGrpSpPr>
        <p:cNvPr id="1" name=""/>
        <p:cNvGrpSpPr/>
        <p:nvPr/>
      </p:nvGrpSpPr>
      <p:grpSpPr>
        <a:xfrm>
          <a:off x="0" y="0"/>
          <a:ext cx="0" cy="0"/>
          <a:chOff x="0" y="0"/>
          <a:chExt cx="0" cy="0"/>
        </a:xfrm>
      </p:grpSpPr>
      <p:grpSp>
        <p:nvGrpSpPr>
          <p:cNvPr id="11" name="Elemento grafico 16">
            <a:extLst>
              <a:ext uri="{FF2B5EF4-FFF2-40B4-BE49-F238E27FC236}">
                <a16:creationId xmlns:a16="http://schemas.microsoft.com/office/drawing/2014/main" xmlns="" id="{B60BB307-3064-4D46-AE82-15CA1D9BE735}"/>
              </a:ext>
            </a:extLst>
          </p:cNvPr>
          <p:cNvGrpSpPr/>
          <p:nvPr userDrawn="1"/>
        </p:nvGrpSpPr>
        <p:grpSpPr>
          <a:xfrm>
            <a:off x="10962579" y="5678327"/>
            <a:ext cx="1234800" cy="1051200"/>
            <a:chOff x="5626893" y="3026568"/>
            <a:chExt cx="937260" cy="800760"/>
          </a:xfrm>
        </p:grpSpPr>
        <p:sp>
          <p:nvSpPr>
            <p:cNvPr id="12" name="Figura a mano libera: Forma 11">
              <a:extLst>
                <a:ext uri="{FF2B5EF4-FFF2-40B4-BE49-F238E27FC236}">
                  <a16:creationId xmlns:a16="http://schemas.microsoft.com/office/drawing/2014/main" xmlns=""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3" name="Figura a mano libera: Forma 12">
              <a:extLst>
                <a:ext uri="{FF2B5EF4-FFF2-40B4-BE49-F238E27FC236}">
                  <a16:creationId xmlns:a16="http://schemas.microsoft.com/office/drawing/2014/main" xmlns=""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4" name="Segnaposto piè di pagina 3">
            <a:extLst>
              <a:ext uri="{FF2B5EF4-FFF2-40B4-BE49-F238E27FC236}">
                <a16:creationId xmlns:a16="http://schemas.microsoft.com/office/drawing/2014/main" xmlns="" id="{E0C30E6F-5F7C-4623-959A-EDA2C1A2EB4E}"/>
              </a:ext>
            </a:extLst>
          </p:cNvPr>
          <p:cNvSpPr>
            <a:spLocks noGrp="1"/>
          </p:cNvSpPr>
          <p:nvPr>
            <p:ph type="ftr" sz="quarter" idx="1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5" name="Segnaposto numero diapositiva 4">
            <a:extLst>
              <a:ext uri="{FF2B5EF4-FFF2-40B4-BE49-F238E27FC236}">
                <a16:creationId xmlns:a16="http://schemas.microsoft.com/office/drawing/2014/main" xmlns="" id="{62573551-4EA7-404B-948A-28090F9E61D6}"/>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6" name="Elemento grafico 23">
            <a:extLst>
              <a:ext uri="{FF2B5EF4-FFF2-40B4-BE49-F238E27FC236}">
                <a16:creationId xmlns:a16="http://schemas.microsoft.com/office/drawing/2014/main" xmlns=""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7" name="Elemento grafico 6">
            <a:extLst>
              <a:ext uri="{FF2B5EF4-FFF2-40B4-BE49-F238E27FC236}">
                <a16:creationId xmlns:a16="http://schemas.microsoft.com/office/drawing/2014/main" xmlns=""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7" name="Figura a mano libera: Forma 26">
            <a:extLst>
              <a:ext uri="{FF2B5EF4-FFF2-40B4-BE49-F238E27FC236}">
                <a16:creationId xmlns:a16="http://schemas.microsoft.com/office/drawing/2014/main" xmlns=""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17" name="Segnaposto immagine 2">
            <a:extLst>
              <a:ext uri="{FF2B5EF4-FFF2-40B4-BE49-F238E27FC236}">
                <a16:creationId xmlns:a16="http://schemas.microsoft.com/office/drawing/2014/main" xmlns="" id="{1C9B27A5-4499-4F2B-843D-B4AC979D3003}"/>
              </a:ext>
            </a:extLst>
          </p:cNvPr>
          <p:cNvSpPr>
            <a:spLocks noGrp="1"/>
          </p:cNvSpPr>
          <p:nvPr>
            <p:ph type="pic" idx="13"/>
          </p:nvPr>
        </p:nvSpPr>
        <p:spPr>
          <a:xfrm>
            <a:off x="5183188" y="1347788"/>
            <a:ext cx="6172200" cy="4330539"/>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
        <p:nvSpPr>
          <p:cNvPr id="18" name="Segnaposto testo 3">
            <a:extLst>
              <a:ext uri="{FF2B5EF4-FFF2-40B4-BE49-F238E27FC236}">
                <a16:creationId xmlns:a16="http://schemas.microsoft.com/office/drawing/2014/main" xmlns="" id="{4C8F7DBB-2923-48F9-AE53-06CE214A362F}"/>
              </a:ext>
            </a:extLst>
          </p:cNvPr>
          <p:cNvSpPr>
            <a:spLocks noGrp="1"/>
          </p:cNvSpPr>
          <p:nvPr>
            <p:ph type="body" sz="half" idx="2"/>
          </p:nvPr>
        </p:nvSpPr>
        <p:spPr>
          <a:xfrm>
            <a:off x="839788" y="2603601"/>
            <a:ext cx="3932237" cy="3074726"/>
          </a:xfrm>
          <a:gradFill>
            <a:gsLst>
              <a:gs pos="0">
                <a:schemeClr val="tx2"/>
              </a:gs>
              <a:gs pos="100000">
                <a:schemeClr val="tx1"/>
              </a:gs>
            </a:gsLst>
            <a:lin ang="10800000" scaled="1"/>
          </a:gradFill>
        </p:spPr>
        <p:txBody>
          <a:bodyPr lIns="274320" rtlCol="0" anchor="ct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Modifica gli stili del testo dello schema</a:t>
            </a:r>
          </a:p>
        </p:txBody>
      </p:sp>
      <p:sp>
        <p:nvSpPr>
          <p:cNvPr id="2" name="Titolo 1">
            <a:extLst>
              <a:ext uri="{FF2B5EF4-FFF2-40B4-BE49-F238E27FC236}">
                <a16:creationId xmlns:a16="http://schemas.microsoft.com/office/drawing/2014/main" xmlns="" id="{B6AB5B22-678B-4BFD-ABBC-49961466D4A8}"/>
              </a:ext>
            </a:extLst>
          </p:cNvPr>
          <p:cNvSpPr>
            <a:spLocks noGrp="1"/>
          </p:cNvSpPr>
          <p:nvPr>
            <p:ph type="title"/>
          </p:nvPr>
        </p:nvSpPr>
        <p:spPr>
          <a:xfrm rot="21228869">
            <a:off x="857652" y="725128"/>
            <a:ext cx="3833278" cy="1325563"/>
          </a:xfrm>
        </p:spPr>
        <p:txBody>
          <a:bodyPr rtlCol="0"/>
          <a:lstStyle>
            <a:lvl1pPr rtl="0">
              <a:defRPr>
                <a:solidFill>
                  <a:schemeClr val="bg1"/>
                </a:solidFill>
              </a:defRPr>
            </a:lvl1pPr>
          </a:lstStyle>
          <a:p>
            <a:pPr rtl="0"/>
            <a:r>
              <a:rPr lang="it-IT" noProof="0"/>
              <a:t>Fare clic per modificare lo stile del titolo</a:t>
            </a:r>
          </a:p>
        </p:txBody>
      </p:sp>
    </p:spTree>
    <p:extLst>
      <p:ext uri="{BB962C8B-B14F-4D97-AF65-F5344CB8AC3E}">
        <p14:creationId xmlns:p14="http://schemas.microsoft.com/office/powerpoint/2010/main" val="1706049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25" name="Elemento grafico 23">
            <a:extLst>
              <a:ext uri="{FF2B5EF4-FFF2-40B4-BE49-F238E27FC236}">
                <a16:creationId xmlns:a16="http://schemas.microsoft.com/office/drawing/2014/main" xmlns=""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
        <p:nvSpPr>
          <p:cNvPr id="8" name="Elemento grafico 6">
            <a:extLst>
              <a:ext uri="{FF2B5EF4-FFF2-40B4-BE49-F238E27FC236}">
                <a16:creationId xmlns:a16="http://schemas.microsoft.com/office/drawing/2014/main" xmlns=""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7" name="Titolo 6">
            <a:extLst>
              <a:ext uri="{FF2B5EF4-FFF2-40B4-BE49-F238E27FC236}">
                <a16:creationId xmlns:a16="http://schemas.microsoft.com/office/drawing/2014/main" xmlns="" id="{B3E6E898-94D1-4811-B538-34042349F418}"/>
              </a:ext>
            </a:extLst>
          </p:cNvPr>
          <p:cNvSpPr>
            <a:spLocks noGrp="1"/>
          </p:cNvSpPr>
          <p:nvPr>
            <p:ph type="title"/>
          </p:nvPr>
        </p:nvSpPr>
        <p:spPr>
          <a:xfrm rot="21180000">
            <a:off x="288463" y="354491"/>
            <a:ext cx="4391191" cy="1325563"/>
          </a:xfrm>
        </p:spPr>
        <p:txBody>
          <a:bodyPr vert="horz" lIns="91440" tIns="45720" rIns="91440" bIns="45720" rtlCol="0" anchor="ctr">
            <a:normAutofit/>
          </a:bodyPr>
          <a:lstStyle>
            <a:lvl1pPr rtl="0">
              <a:defRPr lang="en-US">
                <a:solidFill>
                  <a:schemeClr val="bg1"/>
                </a:solidFill>
              </a:defRPr>
            </a:lvl1pPr>
          </a:lstStyle>
          <a:p>
            <a:pPr lvl="0" rtl="0"/>
            <a:r>
              <a:rPr lang="it-IT" noProof="0"/>
              <a:t>Fare clic per modificare lo stile del titolo</a:t>
            </a:r>
          </a:p>
        </p:txBody>
      </p:sp>
    </p:spTree>
    <p:extLst>
      <p:ext uri="{BB962C8B-B14F-4D97-AF65-F5344CB8AC3E}">
        <p14:creationId xmlns:p14="http://schemas.microsoft.com/office/powerpoint/2010/main" val="2843311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a:t>Fare clic per modificare lo stile del titolo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FEC8AD52-28E0-47F2-9885-804EA98877F8}" type="datetime1">
              <a:rPr lang="it-IT" smtClean="0"/>
              <a:t>12/08/2020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5E05586-FEC1-4302-B38D-280ADECD1C1D}" type="slidenum">
              <a:rPr lang="it-IT" smtClean="0"/>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2047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uoto">
    <p:spTree>
      <p:nvGrpSpPr>
        <p:cNvPr id="1" name=""/>
        <p:cNvGrpSpPr/>
        <p:nvPr/>
      </p:nvGrpSpPr>
      <p:grpSpPr>
        <a:xfrm>
          <a:off x="0" y="0"/>
          <a:ext cx="0" cy="0"/>
          <a:chOff x="0" y="0"/>
          <a:chExt cx="0" cy="0"/>
        </a:xfrm>
      </p:grpSpPr>
      <p:grpSp>
        <p:nvGrpSpPr>
          <p:cNvPr id="31" name="Elemento grafico 16">
            <a:extLst>
              <a:ext uri="{FF2B5EF4-FFF2-40B4-BE49-F238E27FC236}">
                <a16:creationId xmlns:a16="http://schemas.microsoft.com/office/drawing/2014/main" xmlns="" id="{04D9C911-2689-4654-846F-42D821A0ED90}"/>
              </a:ext>
            </a:extLst>
          </p:cNvPr>
          <p:cNvGrpSpPr/>
          <p:nvPr userDrawn="1"/>
        </p:nvGrpSpPr>
        <p:grpSpPr>
          <a:xfrm>
            <a:off x="10962579" y="5678327"/>
            <a:ext cx="1234800" cy="1051200"/>
            <a:chOff x="5626893" y="3026568"/>
            <a:chExt cx="937260" cy="800760"/>
          </a:xfrm>
        </p:grpSpPr>
        <p:sp>
          <p:nvSpPr>
            <p:cNvPr id="32" name="Figura a mano libera: Forma 31">
              <a:extLst>
                <a:ext uri="{FF2B5EF4-FFF2-40B4-BE49-F238E27FC236}">
                  <a16:creationId xmlns:a16="http://schemas.microsoft.com/office/drawing/2014/main" xmlns=""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3" name="Figura a mano libera: Forma 32">
              <a:extLst>
                <a:ext uri="{FF2B5EF4-FFF2-40B4-BE49-F238E27FC236}">
                  <a16:creationId xmlns:a16="http://schemas.microsoft.com/office/drawing/2014/main" xmlns=""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
        <p:nvSpPr>
          <p:cNvPr id="4" name="Segnaposto data 3">
            <a:extLst>
              <a:ext uri="{FF2B5EF4-FFF2-40B4-BE49-F238E27FC236}">
                <a16:creationId xmlns:a16="http://schemas.microsoft.com/office/drawing/2014/main" xmlns="" id="{D63B35E6-B4C1-4260-8AE6-951819B05A7A}"/>
              </a:ext>
            </a:extLst>
          </p:cNvPr>
          <p:cNvSpPr>
            <a:spLocks noGrp="1"/>
          </p:cNvSpPr>
          <p:nvPr>
            <p:ph type="dt" sz="half" idx="10"/>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D7ABFBE1-B362-4274-B448-999C6340547A}"/>
              </a:ext>
            </a:extLst>
          </p:cNvPr>
          <p:cNvSpPr>
            <a:spLocks noGrp="1"/>
          </p:cNvSpPr>
          <p:nvPr>
            <p:ph type="ftr" sz="quarter" idx="11"/>
          </p:nvPr>
        </p:nvSpPr>
        <p:spPr/>
        <p:txBody>
          <a:bodyPr l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DEEE2D3F-1F8E-4C9F-BCD1-F9FFC39C8F40}"/>
              </a:ext>
            </a:extLst>
          </p:cNvPr>
          <p:cNvSpPr>
            <a:spLocks noGrp="1"/>
          </p:cNvSpPr>
          <p:nvPr>
            <p:ph type="sldNum" sz="quarter" idx="12"/>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grpSp>
        <p:nvGrpSpPr>
          <p:cNvPr id="26" name="Elemento grafico 17">
            <a:extLst>
              <a:ext uri="{FF2B5EF4-FFF2-40B4-BE49-F238E27FC236}">
                <a16:creationId xmlns:a16="http://schemas.microsoft.com/office/drawing/2014/main" xmlns="" id="{E08C18DA-9AB7-44E9-9FBC-B5DEB79B79FF}"/>
              </a:ext>
            </a:extLst>
          </p:cNvPr>
          <p:cNvGrpSpPr/>
          <p:nvPr userDrawn="1"/>
        </p:nvGrpSpPr>
        <p:grpSpPr>
          <a:xfrm>
            <a:off x="-12715" y="-12715"/>
            <a:ext cx="7434968" cy="5461207"/>
            <a:chOff x="-12715" y="-12715"/>
            <a:chExt cx="7434968" cy="5461207"/>
          </a:xfrm>
        </p:grpSpPr>
        <p:sp>
          <p:nvSpPr>
            <p:cNvPr id="27" name="Figura a mano libera: Forma 26">
              <a:extLst>
                <a:ext uri="{FF2B5EF4-FFF2-40B4-BE49-F238E27FC236}">
                  <a16:creationId xmlns:a16="http://schemas.microsoft.com/office/drawing/2014/main" xmlns=""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8" name="Figura a mano libera: Forma 27">
              <a:extLst>
                <a:ext uri="{FF2B5EF4-FFF2-40B4-BE49-F238E27FC236}">
                  <a16:creationId xmlns:a16="http://schemas.microsoft.com/office/drawing/2014/main" xmlns=""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9" name="Figura a mano libera: Forma 28">
              <a:extLst>
                <a:ext uri="{FF2B5EF4-FFF2-40B4-BE49-F238E27FC236}">
                  <a16:creationId xmlns:a16="http://schemas.microsoft.com/office/drawing/2014/main" xmlns=""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30" name="Figura a mano libera: Forma 29">
              <a:extLst>
                <a:ext uri="{FF2B5EF4-FFF2-40B4-BE49-F238E27FC236}">
                  <a16:creationId xmlns:a16="http://schemas.microsoft.com/office/drawing/2014/main" xmlns=""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grpSp>
    </p:spTree>
    <p:extLst>
      <p:ext uri="{BB962C8B-B14F-4D97-AF65-F5344CB8AC3E}">
        <p14:creationId xmlns:p14="http://schemas.microsoft.com/office/powerpoint/2010/main" val="38264246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Manuale">
    <p:bg>
      <p:bgPr>
        <a:solidFill>
          <a:schemeClr val="bg1"/>
        </a:solidFill>
        <a:effectLst/>
      </p:bgPr>
    </p:bg>
    <p:spTree>
      <p:nvGrpSpPr>
        <p:cNvPr id="1" name=""/>
        <p:cNvGrpSpPr/>
        <p:nvPr/>
      </p:nvGrpSpPr>
      <p:grpSpPr>
        <a:xfrm>
          <a:off x="0" y="0"/>
          <a:ext cx="0" cy="0"/>
          <a:chOff x="0" y="0"/>
          <a:chExt cx="0" cy="0"/>
        </a:xfrm>
      </p:grpSpPr>
      <p:sp>
        <p:nvSpPr>
          <p:cNvPr id="4" name="Elemento grafico 2">
            <a:extLst>
              <a:ext uri="{FF2B5EF4-FFF2-40B4-BE49-F238E27FC236}">
                <a16:creationId xmlns:a16="http://schemas.microsoft.com/office/drawing/2014/main" xmlns="" id="{5D6F87F4-A9FD-42C2-B2B3-2EBAE9413A33}"/>
              </a:ext>
            </a:extLst>
          </p:cNvPr>
          <p:cNvSpPr/>
          <p:nvPr/>
        </p:nvSpPr>
        <p:spPr>
          <a:xfrm>
            <a:off x="-12778" y="429785"/>
            <a:ext cx="7606299" cy="1490682"/>
          </a:xfrm>
          <a:custGeom>
            <a:avLst/>
            <a:gdLst>
              <a:gd name="connsiteX0" fmla="*/ 7602514 w 7606298"/>
              <a:gd name="connsiteY0" fmla="*/ 407745 h 1490681"/>
              <a:gd name="connsiteX1" fmla="*/ 12778 w 7606298"/>
              <a:gd name="connsiteY1" fmla="*/ 12778 h 1490681"/>
              <a:gd name="connsiteX2" fmla="*/ 12778 w 7606298"/>
              <a:gd name="connsiteY2" fmla="*/ 1056256 h 1490681"/>
              <a:gd name="connsiteX3" fmla="*/ 7593596 w 7606298"/>
              <a:gd name="connsiteY3" fmla="*/ 1481801 h 1490681"/>
              <a:gd name="connsiteX4" fmla="*/ 7602514 w 7606298"/>
              <a:gd name="connsiteY4" fmla="*/ 407745 h 1490681"/>
              <a:gd name="connsiteX5" fmla="*/ 7602514 w 7606298"/>
              <a:gd name="connsiteY5" fmla="*/ 407745 h 149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06298" h="1490681">
                <a:moveTo>
                  <a:pt x="7602514" y="407745"/>
                </a:moveTo>
                <a:cubicBezTo>
                  <a:pt x="7602514" y="407745"/>
                  <a:pt x="3107535" y="56097"/>
                  <a:pt x="12778" y="12778"/>
                </a:cubicBezTo>
                <a:lnTo>
                  <a:pt x="12778" y="1056256"/>
                </a:lnTo>
                <a:cubicBezTo>
                  <a:pt x="6306768" y="1024403"/>
                  <a:pt x="7593596" y="1481801"/>
                  <a:pt x="7593596" y="1481801"/>
                </a:cubicBezTo>
                <a:lnTo>
                  <a:pt x="7602514" y="407745"/>
                </a:lnTo>
                <a:lnTo>
                  <a:pt x="7602514" y="407745"/>
                </a:lnTo>
                <a:close/>
              </a:path>
            </a:pathLst>
          </a:custGeom>
          <a:gradFill>
            <a:gsLst>
              <a:gs pos="0">
                <a:schemeClr val="accent2">
                  <a:alpha val="10000"/>
                </a:schemeClr>
              </a:gs>
              <a:gs pos="100000">
                <a:schemeClr val="accent2">
                  <a:alpha val="20000"/>
                </a:schemeClr>
              </a:gs>
            </a:gsLst>
            <a:lin ang="60000" scaled="0"/>
          </a:gradFill>
          <a:ln w="127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9D0F00"/>
              </a:solidFill>
              <a:effectLst/>
              <a:uLnTx/>
              <a:uFillTx/>
              <a:latin typeface="Franklin Gothic Book"/>
              <a:ea typeface="+mn-ea"/>
              <a:cs typeface="+mn-cs"/>
            </a:endParaRPr>
          </a:p>
        </p:txBody>
      </p:sp>
      <p:sp>
        <p:nvSpPr>
          <p:cNvPr id="23" name="Segnaposto testo 21">
            <a:extLst>
              <a:ext uri="{FF2B5EF4-FFF2-40B4-BE49-F238E27FC236}">
                <a16:creationId xmlns:a16="http://schemas.microsoft.com/office/drawing/2014/main" xmlns="" id="{F27BBFB4-84C4-42C9-9CB3-DFD801CEBF70}"/>
              </a:ext>
            </a:extLst>
          </p:cNvPr>
          <p:cNvSpPr>
            <a:spLocks noGrp="1"/>
          </p:cNvSpPr>
          <p:nvPr>
            <p:ph type="body" sz="quarter" idx="10" hasCustomPrompt="1"/>
          </p:nvPr>
        </p:nvSpPr>
        <p:spPr>
          <a:xfrm>
            <a:off x="711200" y="1896003"/>
            <a:ext cx="528638" cy="1092200"/>
          </a:xfrm>
        </p:spPr>
        <p:txBody>
          <a:bodyPr rtlCol="0">
            <a:normAutofit/>
          </a:bodyPr>
          <a:lstStyle>
            <a:lvl1pPr marL="0" indent="0">
              <a:buNone/>
              <a:defRPr sz="7000" b="1">
                <a:solidFill>
                  <a:schemeClr val="accent5"/>
                </a:solidFill>
                <a:latin typeface="+mj-lt"/>
              </a:defRPr>
            </a:lvl1pPr>
          </a:lstStyle>
          <a:p>
            <a:pPr lvl="0" rtl="0"/>
            <a:r>
              <a:rPr lang="it-IT" noProof="0"/>
              <a:t>1</a:t>
            </a:r>
          </a:p>
        </p:txBody>
      </p:sp>
      <p:sp>
        <p:nvSpPr>
          <p:cNvPr id="26" name="Segnaposto testo 24">
            <a:extLst>
              <a:ext uri="{FF2B5EF4-FFF2-40B4-BE49-F238E27FC236}">
                <a16:creationId xmlns:a16="http://schemas.microsoft.com/office/drawing/2014/main" xmlns="" id="{C8BBE7AC-17E7-4828-A40C-39EED5284E6D}"/>
              </a:ext>
            </a:extLst>
          </p:cNvPr>
          <p:cNvSpPr>
            <a:spLocks noGrp="1"/>
          </p:cNvSpPr>
          <p:nvPr>
            <p:ph type="body" sz="quarter" idx="11"/>
          </p:nvPr>
        </p:nvSpPr>
        <p:spPr>
          <a:xfrm>
            <a:off x="1185863" y="2088090"/>
            <a:ext cx="3103110" cy="800100"/>
          </a:xfrm>
        </p:spPr>
        <p:txBody>
          <a:bodyPr rtlCol="0">
            <a:normAutofit/>
          </a:bodyPr>
          <a:lstStyle>
            <a:lvl1pPr marL="0" indent="0">
              <a:buNone/>
              <a:defRPr sz="2500" b="1">
                <a:solidFill>
                  <a:schemeClr val="tx2"/>
                </a:solidFill>
                <a:latin typeface="+mj-lt"/>
              </a:defRPr>
            </a:lvl1pPr>
          </a:lstStyle>
          <a:p>
            <a:pPr lvl="0" rtl="0"/>
            <a:r>
              <a:rPr lang="it-IT" noProof="0"/>
              <a:t>Modifica gli stili del testo dello schema</a:t>
            </a:r>
          </a:p>
        </p:txBody>
      </p:sp>
      <p:sp>
        <p:nvSpPr>
          <p:cNvPr id="33" name="Segnaposto testo 21">
            <a:extLst>
              <a:ext uri="{FF2B5EF4-FFF2-40B4-BE49-F238E27FC236}">
                <a16:creationId xmlns:a16="http://schemas.microsoft.com/office/drawing/2014/main" xmlns="" id="{FC1057E8-2611-45B5-913B-82D301FE8A86}"/>
              </a:ext>
            </a:extLst>
          </p:cNvPr>
          <p:cNvSpPr>
            <a:spLocks noGrp="1"/>
          </p:cNvSpPr>
          <p:nvPr>
            <p:ph type="body" sz="quarter" idx="12" hasCustomPrompt="1"/>
          </p:nvPr>
        </p:nvSpPr>
        <p:spPr>
          <a:xfrm>
            <a:off x="4804600" y="1896003"/>
            <a:ext cx="528638" cy="1092200"/>
          </a:xfrm>
        </p:spPr>
        <p:txBody>
          <a:bodyPr rtlCol="0">
            <a:normAutofit/>
          </a:bodyPr>
          <a:lstStyle>
            <a:lvl1pPr marL="0" indent="0">
              <a:buNone/>
              <a:defRPr sz="7000" b="1">
                <a:solidFill>
                  <a:schemeClr val="accent5"/>
                </a:solidFill>
                <a:latin typeface="+mj-lt"/>
              </a:defRPr>
            </a:lvl1pPr>
          </a:lstStyle>
          <a:p>
            <a:pPr lvl="0" rtl="0"/>
            <a:r>
              <a:rPr lang="it-IT" noProof="0"/>
              <a:t>2</a:t>
            </a:r>
          </a:p>
        </p:txBody>
      </p:sp>
      <p:sp>
        <p:nvSpPr>
          <p:cNvPr id="34" name="Segnaposto testo 24">
            <a:extLst>
              <a:ext uri="{FF2B5EF4-FFF2-40B4-BE49-F238E27FC236}">
                <a16:creationId xmlns:a16="http://schemas.microsoft.com/office/drawing/2014/main" xmlns="" id="{A65257E6-B10F-49C0-862A-53648E3F2D0B}"/>
              </a:ext>
            </a:extLst>
          </p:cNvPr>
          <p:cNvSpPr>
            <a:spLocks noGrp="1"/>
          </p:cNvSpPr>
          <p:nvPr>
            <p:ph type="body" sz="quarter" idx="13"/>
          </p:nvPr>
        </p:nvSpPr>
        <p:spPr>
          <a:xfrm>
            <a:off x="5349603" y="2088090"/>
            <a:ext cx="2243918" cy="800100"/>
          </a:xfrm>
        </p:spPr>
        <p:txBody>
          <a:bodyPr rtlCol="0">
            <a:normAutofit/>
          </a:bodyPr>
          <a:lstStyle>
            <a:lvl1pPr marL="0" indent="0">
              <a:buNone/>
              <a:defRPr sz="2500" b="1">
                <a:solidFill>
                  <a:schemeClr val="tx2"/>
                </a:solidFill>
                <a:latin typeface="+mj-lt"/>
              </a:defRPr>
            </a:lvl1pPr>
          </a:lstStyle>
          <a:p>
            <a:pPr lvl="0" rtl="0"/>
            <a:r>
              <a:rPr lang="it-IT" noProof="0"/>
              <a:t>Modifica gli stili del testo dello schema</a:t>
            </a:r>
          </a:p>
        </p:txBody>
      </p:sp>
      <p:sp>
        <p:nvSpPr>
          <p:cNvPr id="37" name="Segnaposto testo 21">
            <a:extLst>
              <a:ext uri="{FF2B5EF4-FFF2-40B4-BE49-F238E27FC236}">
                <a16:creationId xmlns:a16="http://schemas.microsoft.com/office/drawing/2014/main" xmlns="" id="{83A147CC-1513-463A-8B07-CC14AEC845D9}"/>
              </a:ext>
            </a:extLst>
          </p:cNvPr>
          <p:cNvSpPr>
            <a:spLocks noGrp="1"/>
          </p:cNvSpPr>
          <p:nvPr>
            <p:ph type="body" sz="quarter" idx="14" hasCustomPrompt="1"/>
          </p:nvPr>
        </p:nvSpPr>
        <p:spPr>
          <a:xfrm>
            <a:off x="7890713" y="1913782"/>
            <a:ext cx="528638" cy="1092200"/>
          </a:xfrm>
        </p:spPr>
        <p:txBody>
          <a:bodyPr rtlCol="0">
            <a:normAutofit/>
          </a:bodyPr>
          <a:lstStyle>
            <a:lvl1pPr marL="0" indent="0">
              <a:buNone/>
              <a:defRPr sz="7000" b="1">
                <a:solidFill>
                  <a:schemeClr val="accent5"/>
                </a:solidFill>
                <a:latin typeface="+mj-lt"/>
              </a:defRPr>
            </a:lvl1pPr>
          </a:lstStyle>
          <a:p>
            <a:pPr lvl="0" rtl="0"/>
            <a:r>
              <a:rPr lang="it-IT" noProof="0"/>
              <a:t>3</a:t>
            </a:r>
          </a:p>
        </p:txBody>
      </p:sp>
      <p:sp>
        <p:nvSpPr>
          <p:cNvPr id="38" name="Segnaposto testo 24">
            <a:extLst>
              <a:ext uri="{FF2B5EF4-FFF2-40B4-BE49-F238E27FC236}">
                <a16:creationId xmlns:a16="http://schemas.microsoft.com/office/drawing/2014/main" xmlns="" id="{BCE98261-6A42-49F1-B208-2E6C24DFCF83}"/>
              </a:ext>
            </a:extLst>
          </p:cNvPr>
          <p:cNvSpPr>
            <a:spLocks noGrp="1"/>
          </p:cNvSpPr>
          <p:nvPr>
            <p:ph type="body" sz="quarter" idx="15"/>
          </p:nvPr>
        </p:nvSpPr>
        <p:spPr>
          <a:xfrm>
            <a:off x="8435716" y="2105869"/>
            <a:ext cx="2959116" cy="800100"/>
          </a:xfrm>
        </p:spPr>
        <p:txBody>
          <a:bodyPr rtlCol="0">
            <a:normAutofit/>
          </a:bodyPr>
          <a:lstStyle>
            <a:lvl1pPr marL="0" indent="0">
              <a:buNone/>
              <a:defRPr sz="2500" b="1">
                <a:solidFill>
                  <a:schemeClr val="tx2"/>
                </a:solidFill>
                <a:latin typeface="+mj-lt"/>
              </a:defRPr>
            </a:lvl1pPr>
          </a:lstStyle>
          <a:p>
            <a:pPr lvl="0" rtl="0"/>
            <a:r>
              <a:rPr lang="it-IT" noProof="0"/>
              <a:t>Modifica gli stili del testo dello schema</a:t>
            </a:r>
          </a:p>
        </p:txBody>
      </p:sp>
      <p:sp>
        <p:nvSpPr>
          <p:cNvPr id="40" name="Segnaposto testo 24">
            <a:extLst>
              <a:ext uri="{FF2B5EF4-FFF2-40B4-BE49-F238E27FC236}">
                <a16:creationId xmlns:a16="http://schemas.microsoft.com/office/drawing/2014/main" xmlns="" id="{937F4311-EBEC-44E3-8542-07503B54D770}"/>
              </a:ext>
            </a:extLst>
          </p:cNvPr>
          <p:cNvSpPr>
            <a:spLocks noGrp="1"/>
          </p:cNvSpPr>
          <p:nvPr>
            <p:ph type="body" sz="quarter" idx="16"/>
          </p:nvPr>
        </p:nvSpPr>
        <p:spPr>
          <a:xfrm>
            <a:off x="891723" y="2943573"/>
            <a:ext cx="1698625" cy="800100"/>
          </a:xfrm>
        </p:spPr>
        <p:txBody>
          <a:bodyPr rtlCol="0">
            <a:normAutofit/>
          </a:bodyPr>
          <a:lstStyle>
            <a:lvl1pPr marL="0" indent="0">
              <a:buNone/>
              <a:defRPr sz="1600" b="1">
                <a:solidFill>
                  <a:schemeClr val="accent4"/>
                </a:solidFill>
                <a:latin typeface="+mn-lt"/>
              </a:defRPr>
            </a:lvl1pPr>
          </a:lstStyle>
          <a:p>
            <a:pPr lvl="0" rtl="0"/>
            <a:r>
              <a:rPr lang="it-IT" noProof="0"/>
              <a:t>Modifica gli stili del testo dello schema</a:t>
            </a:r>
          </a:p>
        </p:txBody>
      </p:sp>
      <p:sp>
        <p:nvSpPr>
          <p:cNvPr id="43" name="Segnaposto testo 24">
            <a:extLst>
              <a:ext uri="{FF2B5EF4-FFF2-40B4-BE49-F238E27FC236}">
                <a16:creationId xmlns:a16="http://schemas.microsoft.com/office/drawing/2014/main" xmlns="" id="{FED4B056-A42A-4115-B98D-177B9AFDABFE}"/>
              </a:ext>
            </a:extLst>
          </p:cNvPr>
          <p:cNvSpPr>
            <a:spLocks noGrp="1"/>
          </p:cNvSpPr>
          <p:nvPr>
            <p:ph type="body" sz="quarter" idx="17"/>
          </p:nvPr>
        </p:nvSpPr>
        <p:spPr>
          <a:xfrm>
            <a:off x="2590348" y="2943573"/>
            <a:ext cx="1698625" cy="800100"/>
          </a:xfrm>
        </p:spPr>
        <p:txBody>
          <a:bodyPr rtlCol="0">
            <a:normAutofit/>
          </a:bodyPr>
          <a:lstStyle>
            <a:lvl1pPr marL="0" indent="0">
              <a:buNone/>
              <a:defRPr sz="1600" b="1">
                <a:solidFill>
                  <a:schemeClr val="accent4"/>
                </a:solidFill>
                <a:latin typeface="+mn-lt"/>
              </a:defRPr>
            </a:lvl1pPr>
          </a:lstStyle>
          <a:p>
            <a:pPr lvl="0" rtl="0"/>
            <a:r>
              <a:rPr lang="it-IT" noProof="0"/>
              <a:t>Modifica gli stili del testo dello schema</a:t>
            </a:r>
          </a:p>
        </p:txBody>
      </p:sp>
      <p:sp>
        <p:nvSpPr>
          <p:cNvPr id="45" name="Segnaposto testo 24">
            <a:extLst>
              <a:ext uri="{FF2B5EF4-FFF2-40B4-BE49-F238E27FC236}">
                <a16:creationId xmlns:a16="http://schemas.microsoft.com/office/drawing/2014/main" xmlns="" id="{2D359611-5488-43D7-A2A6-E60DB2E1D872}"/>
              </a:ext>
            </a:extLst>
          </p:cNvPr>
          <p:cNvSpPr>
            <a:spLocks noGrp="1"/>
          </p:cNvSpPr>
          <p:nvPr>
            <p:ph type="body" sz="quarter" idx="18"/>
          </p:nvPr>
        </p:nvSpPr>
        <p:spPr>
          <a:xfrm>
            <a:off x="4794793" y="2943573"/>
            <a:ext cx="1698625" cy="800100"/>
          </a:xfrm>
        </p:spPr>
        <p:txBody>
          <a:bodyPr rtlCol="0">
            <a:normAutofit/>
          </a:bodyPr>
          <a:lstStyle>
            <a:lvl1pPr marL="0" indent="0">
              <a:buNone/>
              <a:defRPr sz="1600" b="1">
                <a:solidFill>
                  <a:schemeClr val="accent4"/>
                </a:solidFill>
                <a:latin typeface="+mn-lt"/>
              </a:defRPr>
            </a:lvl1pPr>
          </a:lstStyle>
          <a:p>
            <a:pPr lvl="0" rtl="0"/>
            <a:r>
              <a:rPr lang="it-IT" noProof="0"/>
              <a:t>Modifica gli stili del testo dello schema</a:t>
            </a:r>
          </a:p>
        </p:txBody>
      </p:sp>
      <p:sp>
        <p:nvSpPr>
          <p:cNvPr id="46" name="Segnaposto testo 24">
            <a:extLst>
              <a:ext uri="{FF2B5EF4-FFF2-40B4-BE49-F238E27FC236}">
                <a16:creationId xmlns:a16="http://schemas.microsoft.com/office/drawing/2014/main" xmlns="" id="{F2182E7C-B18B-4F73-B0D1-86196D992B18}"/>
              </a:ext>
            </a:extLst>
          </p:cNvPr>
          <p:cNvSpPr>
            <a:spLocks noGrp="1"/>
          </p:cNvSpPr>
          <p:nvPr>
            <p:ph type="body" sz="quarter" idx="19"/>
          </p:nvPr>
        </p:nvSpPr>
        <p:spPr>
          <a:xfrm>
            <a:off x="7876955" y="2942030"/>
            <a:ext cx="3517877" cy="800100"/>
          </a:xfrm>
        </p:spPr>
        <p:txBody>
          <a:bodyPr rtlCol="0">
            <a:normAutofit/>
          </a:bodyPr>
          <a:lstStyle>
            <a:lvl1pPr marL="0" indent="0">
              <a:buNone/>
              <a:defRPr sz="1600" b="1">
                <a:solidFill>
                  <a:schemeClr val="accent4"/>
                </a:solidFill>
                <a:latin typeface="+mn-lt"/>
              </a:defRPr>
            </a:lvl1pPr>
          </a:lstStyle>
          <a:p>
            <a:pPr lvl="0" rtl="0"/>
            <a:r>
              <a:rPr lang="it-IT" noProof="0"/>
              <a:t>Modifica gli stili del testo dello schema</a:t>
            </a:r>
          </a:p>
        </p:txBody>
      </p:sp>
      <p:sp>
        <p:nvSpPr>
          <p:cNvPr id="48" name="Segnaposto testo 24">
            <a:extLst>
              <a:ext uri="{FF2B5EF4-FFF2-40B4-BE49-F238E27FC236}">
                <a16:creationId xmlns:a16="http://schemas.microsoft.com/office/drawing/2014/main" xmlns="" id="{3D51A445-889E-44A8-AF12-58BC161D148C}"/>
              </a:ext>
            </a:extLst>
          </p:cNvPr>
          <p:cNvSpPr>
            <a:spLocks noGrp="1"/>
          </p:cNvSpPr>
          <p:nvPr>
            <p:ph type="body" sz="quarter" idx="20"/>
          </p:nvPr>
        </p:nvSpPr>
        <p:spPr>
          <a:xfrm>
            <a:off x="891722" y="5607548"/>
            <a:ext cx="3397251" cy="800100"/>
          </a:xfrm>
        </p:spPr>
        <p:txBody>
          <a:bodyPr rtlCol="0">
            <a:normAutofit/>
          </a:bodyPr>
          <a:lstStyle>
            <a:lvl1pPr marL="0" indent="0">
              <a:buNone/>
              <a:defRPr sz="1600" b="0">
                <a:solidFill>
                  <a:schemeClr val="accent3"/>
                </a:solidFill>
                <a:latin typeface="+mn-lt"/>
              </a:defRPr>
            </a:lvl1pPr>
          </a:lstStyle>
          <a:p>
            <a:pPr lvl="0" rtl="0"/>
            <a:r>
              <a:rPr lang="it-IT" noProof="0"/>
              <a:t>Modifica gli stili del testo dello schema</a:t>
            </a:r>
          </a:p>
        </p:txBody>
      </p:sp>
      <p:sp>
        <p:nvSpPr>
          <p:cNvPr id="49" name="Segnaposto testo 24">
            <a:extLst>
              <a:ext uri="{FF2B5EF4-FFF2-40B4-BE49-F238E27FC236}">
                <a16:creationId xmlns:a16="http://schemas.microsoft.com/office/drawing/2014/main" xmlns="" id="{358BC44E-644D-4E21-A055-1178CD0D2698}"/>
              </a:ext>
            </a:extLst>
          </p:cNvPr>
          <p:cNvSpPr>
            <a:spLocks noGrp="1"/>
          </p:cNvSpPr>
          <p:nvPr>
            <p:ph type="body" sz="quarter" idx="21"/>
          </p:nvPr>
        </p:nvSpPr>
        <p:spPr>
          <a:xfrm>
            <a:off x="4794792" y="4909834"/>
            <a:ext cx="1698625" cy="800100"/>
          </a:xfrm>
        </p:spPr>
        <p:txBody>
          <a:bodyPr rtlCol="0">
            <a:normAutofit/>
          </a:bodyPr>
          <a:lstStyle>
            <a:lvl1pPr marL="0" indent="0">
              <a:buNone/>
              <a:defRPr sz="1600" b="0">
                <a:solidFill>
                  <a:schemeClr val="accent2"/>
                </a:solidFill>
                <a:latin typeface="+mn-lt"/>
              </a:defRPr>
            </a:lvl1pPr>
          </a:lstStyle>
          <a:p>
            <a:pPr lvl="0" rtl="0"/>
            <a:r>
              <a:rPr lang="it-IT" noProof="0"/>
              <a:t>Modifica gli stili del testo dello schema</a:t>
            </a:r>
          </a:p>
        </p:txBody>
      </p:sp>
      <p:sp>
        <p:nvSpPr>
          <p:cNvPr id="50" name="Segnaposto testo 24">
            <a:extLst>
              <a:ext uri="{FF2B5EF4-FFF2-40B4-BE49-F238E27FC236}">
                <a16:creationId xmlns:a16="http://schemas.microsoft.com/office/drawing/2014/main" xmlns="" id="{32C60917-FE9C-4C02-976E-9F4DF95F1614}"/>
              </a:ext>
            </a:extLst>
          </p:cNvPr>
          <p:cNvSpPr>
            <a:spLocks noGrp="1"/>
          </p:cNvSpPr>
          <p:nvPr>
            <p:ph type="body" sz="quarter" idx="22"/>
          </p:nvPr>
        </p:nvSpPr>
        <p:spPr>
          <a:xfrm>
            <a:off x="7890713" y="4909834"/>
            <a:ext cx="2692939" cy="800100"/>
          </a:xfrm>
        </p:spPr>
        <p:txBody>
          <a:bodyPr rtlCol="0">
            <a:normAutofit/>
          </a:bodyPr>
          <a:lstStyle>
            <a:lvl1pPr marL="0" indent="0">
              <a:buNone/>
              <a:defRPr sz="1600" b="0">
                <a:solidFill>
                  <a:schemeClr val="accent2"/>
                </a:solidFill>
                <a:latin typeface="+mn-lt"/>
              </a:defRPr>
            </a:lvl1pPr>
          </a:lstStyle>
          <a:p>
            <a:pPr lvl="0" rtl="0"/>
            <a:r>
              <a:rPr lang="it-IT" noProof="0"/>
              <a:t>Modifica gli stili del testo dello schema</a:t>
            </a:r>
          </a:p>
        </p:txBody>
      </p:sp>
      <p:sp>
        <p:nvSpPr>
          <p:cNvPr id="55" name="Segnaposto immagine 12">
            <a:extLst>
              <a:ext uri="{FF2B5EF4-FFF2-40B4-BE49-F238E27FC236}">
                <a16:creationId xmlns:a16="http://schemas.microsoft.com/office/drawing/2014/main" xmlns="" id="{2535BC4C-3D36-473A-B9EF-EC6F3BA67113}"/>
              </a:ext>
            </a:extLst>
          </p:cNvPr>
          <p:cNvSpPr>
            <a:spLocks noGrp="1"/>
          </p:cNvSpPr>
          <p:nvPr>
            <p:ph type="pic" sz="quarter" idx="37"/>
          </p:nvPr>
        </p:nvSpPr>
        <p:spPr>
          <a:xfrm>
            <a:off x="891723" y="3816446"/>
            <a:ext cx="1636776" cy="1618488"/>
          </a:xfrm>
        </p:spPr>
        <p:txBody>
          <a:bodyPr rtlCol="0" anchor="ctr" anchorCtr="0">
            <a:noAutofit/>
          </a:bodyPr>
          <a:lstStyle>
            <a:lvl1pPr marL="0" indent="0" algn="ctr">
              <a:buNone/>
              <a:defRPr sz="1400">
                <a:solidFill>
                  <a:schemeClr val="accent4"/>
                </a:solidFill>
                <a:latin typeface="+mn-lt"/>
              </a:defRPr>
            </a:lvl1pPr>
          </a:lstStyle>
          <a:p>
            <a:pPr rtl="0"/>
            <a:r>
              <a:rPr lang="it-IT" noProof="0"/>
              <a:t>Fare clic sull'icona per inserire un'immagine</a:t>
            </a:r>
          </a:p>
        </p:txBody>
      </p:sp>
      <p:sp>
        <p:nvSpPr>
          <p:cNvPr id="56" name="Segnaposto immagine 12">
            <a:extLst>
              <a:ext uri="{FF2B5EF4-FFF2-40B4-BE49-F238E27FC236}">
                <a16:creationId xmlns:a16="http://schemas.microsoft.com/office/drawing/2014/main" xmlns="" id="{A1E61843-0C1E-4581-98C1-C9247F7043AC}"/>
              </a:ext>
            </a:extLst>
          </p:cNvPr>
          <p:cNvSpPr>
            <a:spLocks noGrp="1"/>
          </p:cNvSpPr>
          <p:nvPr>
            <p:ph type="pic" sz="quarter" idx="38"/>
          </p:nvPr>
        </p:nvSpPr>
        <p:spPr>
          <a:xfrm>
            <a:off x="2590348" y="3816446"/>
            <a:ext cx="1636776" cy="1618488"/>
          </a:xfrm>
        </p:spPr>
        <p:txBody>
          <a:bodyPr rtlCol="0" anchor="ctr" anchorCtr="0">
            <a:noAutofit/>
          </a:bodyPr>
          <a:lstStyle>
            <a:lvl1pPr marL="0" indent="0" algn="ctr">
              <a:buNone/>
              <a:defRPr sz="1400">
                <a:solidFill>
                  <a:schemeClr val="accent4"/>
                </a:solidFill>
                <a:latin typeface="+mn-lt"/>
              </a:defRPr>
            </a:lvl1pPr>
          </a:lstStyle>
          <a:p>
            <a:pPr rtl="0"/>
            <a:r>
              <a:rPr lang="it-IT" noProof="0"/>
              <a:t>Fare clic sull'icona per inserire un'immagine</a:t>
            </a:r>
          </a:p>
        </p:txBody>
      </p:sp>
      <p:sp>
        <p:nvSpPr>
          <p:cNvPr id="57" name="Segnaposto immagine 12">
            <a:extLst>
              <a:ext uri="{FF2B5EF4-FFF2-40B4-BE49-F238E27FC236}">
                <a16:creationId xmlns:a16="http://schemas.microsoft.com/office/drawing/2014/main" xmlns="" id="{F3B39F0E-B245-4510-8C07-0EC29B83F1BA}"/>
              </a:ext>
            </a:extLst>
          </p:cNvPr>
          <p:cNvSpPr>
            <a:spLocks noGrp="1"/>
          </p:cNvSpPr>
          <p:nvPr>
            <p:ph type="pic" sz="quarter" idx="43"/>
          </p:nvPr>
        </p:nvSpPr>
        <p:spPr>
          <a:xfrm>
            <a:off x="4794793" y="3816446"/>
            <a:ext cx="2048256" cy="896112"/>
          </a:xfrm>
        </p:spPr>
        <p:txBody>
          <a:bodyPr rtlCol="0" anchor="ctr" anchorCtr="0">
            <a:noAutofit/>
          </a:bodyPr>
          <a:lstStyle>
            <a:lvl1pPr marL="0" indent="0" algn="ctr">
              <a:buNone/>
              <a:defRPr sz="1400">
                <a:solidFill>
                  <a:schemeClr val="accent4"/>
                </a:solidFill>
                <a:latin typeface="+mn-lt"/>
              </a:defRPr>
            </a:lvl1pPr>
          </a:lstStyle>
          <a:p>
            <a:pPr rtl="0"/>
            <a:r>
              <a:rPr lang="it-IT" noProof="0"/>
              <a:t>Fare clic sull'icona per inserire un'immagine</a:t>
            </a:r>
          </a:p>
        </p:txBody>
      </p:sp>
      <p:sp>
        <p:nvSpPr>
          <p:cNvPr id="58" name="Segnaposto immagine 9">
            <a:extLst>
              <a:ext uri="{FF2B5EF4-FFF2-40B4-BE49-F238E27FC236}">
                <a16:creationId xmlns:a16="http://schemas.microsoft.com/office/drawing/2014/main" xmlns="" id="{A9E755CD-1A38-4F75-A18E-2D31E4934C8A}"/>
              </a:ext>
            </a:extLst>
          </p:cNvPr>
          <p:cNvSpPr>
            <a:spLocks noGrp="1"/>
          </p:cNvSpPr>
          <p:nvPr>
            <p:ph type="pic" sz="quarter" idx="44"/>
          </p:nvPr>
        </p:nvSpPr>
        <p:spPr>
          <a:xfrm>
            <a:off x="7876955" y="3864572"/>
            <a:ext cx="1481328" cy="758952"/>
          </a:xfrm>
        </p:spPr>
        <p:txBody>
          <a:bodyPr rtlCol="0" anchor="ctr" anchorCtr="0">
            <a:normAutofit/>
          </a:bodyPr>
          <a:lstStyle>
            <a:lvl1pPr marL="0" indent="0" algn="ctr">
              <a:buNone/>
              <a:defRPr sz="1400">
                <a:solidFill>
                  <a:schemeClr val="accent4"/>
                </a:solidFill>
                <a:latin typeface="+mn-lt"/>
              </a:defRPr>
            </a:lvl1pPr>
          </a:lstStyle>
          <a:p>
            <a:pPr rtl="0"/>
            <a:r>
              <a:rPr lang="it-IT" noProof="0"/>
              <a:t>Fare clic sull'icona per inserire un'immagine</a:t>
            </a:r>
          </a:p>
        </p:txBody>
      </p:sp>
      <p:sp>
        <p:nvSpPr>
          <p:cNvPr id="2" name="Titolo 1">
            <a:extLst>
              <a:ext uri="{FF2B5EF4-FFF2-40B4-BE49-F238E27FC236}">
                <a16:creationId xmlns:a16="http://schemas.microsoft.com/office/drawing/2014/main" xmlns="" id="{1C750AC0-7255-417F-919C-19DF42857E05}"/>
              </a:ext>
            </a:extLst>
          </p:cNvPr>
          <p:cNvSpPr>
            <a:spLocks noGrp="1"/>
          </p:cNvSpPr>
          <p:nvPr>
            <p:ph type="title" hasCustomPrompt="1"/>
          </p:nvPr>
        </p:nvSpPr>
        <p:spPr>
          <a:xfrm>
            <a:off x="0" y="365125"/>
            <a:ext cx="7909560" cy="1069848"/>
          </a:xfrm>
          <a:gradFill>
            <a:gsLst>
              <a:gs pos="0">
                <a:schemeClr val="accent2"/>
              </a:gs>
              <a:gs pos="100000">
                <a:schemeClr val="accent1"/>
              </a:gs>
            </a:gsLst>
            <a:lin ang="10800000" scaled="1"/>
          </a:gradFill>
        </p:spPr>
        <p:txBody>
          <a:bodyPr lIns="900000" rtlCol="0"/>
          <a:lstStyle>
            <a:lvl1pPr>
              <a:defRPr>
                <a:solidFill>
                  <a:schemeClr val="bg1"/>
                </a:solidFill>
              </a:defRPr>
            </a:lvl1pPr>
          </a:lstStyle>
          <a:p>
            <a:pPr rtl="0"/>
            <a:r>
              <a:rPr lang="it-IT" noProof="0"/>
              <a:t>Come usare questo modello</a:t>
            </a:r>
          </a:p>
        </p:txBody>
      </p:sp>
    </p:spTree>
    <p:extLst>
      <p:ext uri="{BB962C8B-B14F-4D97-AF65-F5344CB8AC3E}">
        <p14:creationId xmlns:p14="http://schemas.microsoft.com/office/powerpoint/2010/main" val="3082820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olo_01">
    <p:spTree>
      <p:nvGrpSpPr>
        <p:cNvPr id="1" name=""/>
        <p:cNvGrpSpPr/>
        <p:nvPr/>
      </p:nvGrpSpPr>
      <p:grpSpPr>
        <a:xfrm>
          <a:off x="0" y="0"/>
          <a:ext cx="0" cy="0"/>
          <a:chOff x="0" y="0"/>
          <a:chExt cx="0" cy="0"/>
        </a:xfrm>
      </p:grpSpPr>
      <p:sp>
        <p:nvSpPr>
          <p:cNvPr id="10" name="Figura a mano libera: Forma 9">
            <a:extLst>
              <a:ext uri="{FF2B5EF4-FFF2-40B4-BE49-F238E27FC236}">
                <a16:creationId xmlns:a16="http://schemas.microsoft.com/office/drawing/2014/main" xmlns="" id="{B305EBB3-0F16-4B63-82ED-191AB224B8E2}"/>
              </a:ext>
            </a:extLst>
          </p:cNvPr>
          <p:cNvSpPr/>
          <p:nvPr userDrawn="1"/>
        </p:nvSpPr>
        <p:spPr>
          <a:xfrm>
            <a:off x="6676569"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2" name="Segnaposto immagine 11">
            <a:extLst>
              <a:ext uri="{FF2B5EF4-FFF2-40B4-BE49-F238E27FC236}">
                <a16:creationId xmlns:a16="http://schemas.microsoft.com/office/drawing/2014/main" xmlns="" id="{1A440F4A-C2AF-406D-B420-CCF52F447AC1}"/>
              </a:ext>
            </a:extLst>
          </p:cNvPr>
          <p:cNvSpPr>
            <a:spLocks noGrp="1"/>
          </p:cNvSpPr>
          <p:nvPr>
            <p:ph type="pic" sz="quarter" idx="10" hasCustomPrompt="1"/>
          </p:nvPr>
        </p:nvSpPr>
        <p:spPr>
          <a:xfrm>
            <a:off x="-1" y="0"/>
            <a:ext cx="6676568" cy="6858000"/>
          </a:xfrm>
        </p:spPr>
        <p:txBody>
          <a:bodyPr rtlCol="0" anchor="ctr" anchorCtr="1">
            <a:normAutofit/>
          </a:bodyPr>
          <a:lstStyle>
            <a:lvl1pPr marL="0" indent="0">
              <a:buNone/>
              <a:defRPr sz="2400">
                <a:solidFill>
                  <a:schemeClr val="bg1"/>
                </a:solidFill>
              </a:defRPr>
            </a:lvl1pPr>
          </a:lstStyle>
          <a:p>
            <a:pPr rtl="0"/>
            <a:r>
              <a:rPr lang="it-IT" noProof="0"/>
              <a:t>Inserisci immagine</a:t>
            </a:r>
          </a:p>
        </p:txBody>
      </p:sp>
      <p:sp>
        <p:nvSpPr>
          <p:cNvPr id="2" name="Titolo 1">
            <a:extLst>
              <a:ext uri="{FF2B5EF4-FFF2-40B4-BE49-F238E27FC236}">
                <a16:creationId xmlns:a16="http://schemas.microsoft.com/office/drawing/2014/main" xmlns=""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rtl="0"/>
            <a:r>
              <a:rPr lang="it-IT" noProof="0"/>
              <a:t>TITOLO</a:t>
            </a:r>
          </a:p>
        </p:txBody>
      </p:sp>
      <p:sp>
        <p:nvSpPr>
          <p:cNvPr id="3" name="Sottotitolo 2">
            <a:extLst>
              <a:ext uri="{FF2B5EF4-FFF2-40B4-BE49-F238E27FC236}">
                <a16:creationId xmlns:a16="http://schemas.microsoft.com/office/drawing/2014/main" xmlns=""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rtl="0"/>
            <a:r>
              <a:rPr lang="it-IT" noProof="0"/>
              <a:t>Sottotitolo</a:t>
            </a:r>
          </a:p>
        </p:txBody>
      </p:sp>
      <p:grpSp>
        <p:nvGrpSpPr>
          <p:cNvPr id="6" name="Gruppo 5">
            <a:extLst>
              <a:ext uri="{FF2B5EF4-FFF2-40B4-BE49-F238E27FC236}">
                <a16:creationId xmlns:a16="http://schemas.microsoft.com/office/drawing/2014/main" xmlns="" id="{EFDB39AB-B644-434A-9D55-AF3455D468E5}"/>
              </a:ext>
            </a:extLst>
          </p:cNvPr>
          <p:cNvGrpSpPr/>
          <p:nvPr userDrawn="1"/>
        </p:nvGrpSpPr>
        <p:grpSpPr>
          <a:xfrm>
            <a:off x="9140346" y="5054600"/>
            <a:ext cx="676275" cy="114300"/>
            <a:chOff x="9330846" y="5054600"/>
            <a:chExt cx="676275" cy="114300"/>
          </a:xfrm>
        </p:grpSpPr>
        <p:sp>
          <p:nvSpPr>
            <p:cNvPr id="7" name="Ovale 6">
              <a:extLst>
                <a:ext uri="{FF2B5EF4-FFF2-40B4-BE49-F238E27FC236}">
                  <a16:creationId xmlns:a16="http://schemas.microsoft.com/office/drawing/2014/main" xmlns=""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8" name="Ovale 7">
              <a:extLst>
                <a:ext uri="{FF2B5EF4-FFF2-40B4-BE49-F238E27FC236}">
                  <a16:creationId xmlns:a16="http://schemas.microsoft.com/office/drawing/2014/main" xmlns=""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Ovale 8">
              <a:extLst>
                <a:ext uri="{FF2B5EF4-FFF2-40B4-BE49-F238E27FC236}">
                  <a16:creationId xmlns:a16="http://schemas.microsoft.com/office/drawing/2014/main" xmlns=""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1" name="Ovale 10">
              <a:extLst>
                <a:ext uri="{FF2B5EF4-FFF2-40B4-BE49-F238E27FC236}">
                  <a16:creationId xmlns:a16="http://schemas.microsoft.com/office/drawing/2014/main" xmlns=""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Tree>
    <p:extLst>
      <p:ext uri="{BB962C8B-B14F-4D97-AF65-F5344CB8AC3E}">
        <p14:creationId xmlns:p14="http://schemas.microsoft.com/office/powerpoint/2010/main" val="567785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olo_02">
    <p:spTree>
      <p:nvGrpSpPr>
        <p:cNvPr id="1" name=""/>
        <p:cNvGrpSpPr/>
        <p:nvPr/>
      </p:nvGrpSpPr>
      <p:grpSpPr>
        <a:xfrm>
          <a:off x="0" y="0"/>
          <a:ext cx="0" cy="0"/>
          <a:chOff x="0" y="0"/>
          <a:chExt cx="0" cy="0"/>
        </a:xfrm>
      </p:grpSpPr>
      <p:sp>
        <p:nvSpPr>
          <p:cNvPr id="10" name="Figura a mano libera: Forma 9">
            <a:extLst>
              <a:ext uri="{FF2B5EF4-FFF2-40B4-BE49-F238E27FC236}">
                <a16:creationId xmlns:a16="http://schemas.microsoft.com/office/drawing/2014/main" xmlns="" id="{B305EBB3-0F16-4B63-82ED-191AB224B8E2}"/>
              </a:ext>
            </a:extLst>
          </p:cNvPr>
          <p:cNvSpPr/>
          <p:nvPr userDrawn="1"/>
        </p:nvSpPr>
        <p:spPr>
          <a:xfrm>
            <a:off x="5512953"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2" name="Segnaposto immagine 11">
            <a:extLst>
              <a:ext uri="{FF2B5EF4-FFF2-40B4-BE49-F238E27FC236}">
                <a16:creationId xmlns:a16="http://schemas.microsoft.com/office/drawing/2014/main" xmlns="" id="{1A440F4A-C2AF-406D-B420-CCF52F447AC1}"/>
              </a:ext>
            </a:extLst>
          </p:cNvPr>
          <p:cNvSpPr>
            <a:spLocks noGrp="1"/>
          </p:cNvSpPr>
          <p:nvPr>
            <p:ph type="pic" sz="quarter" idx="10" hasCustomPrompt="1"/>
          </p:nvPr>
        </p:nvSpPr>
        <p:spPr>
          <a:xfrm>
            <a:off x="-1" y="0"/>
            <a:ext cx="5504688" cy="6858000"/>
          </a:xfrm>
        </p:spPr>
        <p:txBody>
          <a:bodyPr rtlCol="0" anchor="ctr" anchorCtr="1">
            <a:normAutofit/>
          </a:bodyPr>
          <a:lstStyle>
            <a:lvl1pPr marL="0" indent="0">
              <a:buNone/>
              <a:defRPr sz="2400">
                <a:solidFill>
                  <a:schemeClr val="bg1"/>
                </a:solidFill>
              </a:defRPr>
            </a:lvl1pPr>
          </a:lstStyle>
          <a:p>
            <a:pPr rtl="0"/>
            <a:r>
              <a:rPr lang="it-IT" noProof="0"/>
              <a:t>Inserisci immagine</a:t>
            </a:r>
          </a:p>
        </p:txBody>
      </p:sp>
      <p:sp>
        <p:nvSpPr>
          <p:cNvPr id="2" name="Titolo 1">
            <a:extLst>
              <a:ext uri="{FF2B5EF4-FFF2-40B4-BE49-F238E27FC236}">
                <a16:creationId xmlns:a16="http://schemas.microsoft.com/office/drawing/2014/main" xmlns=""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rtl="0"/>
            <a:r>
              <a:rPr lang="it-IT" noProof="0"/>
              <a:t>TITOLO</a:t>
            </a:r>
          </a:p>
        </p:txBody>
      </p:sp>
      <p:sp>
        <p:nvSpPr>
          <p:cNvPr id="3" name="Sottotitolo 2">
            <a:extLst>
              <a:ext uri="{FF2B5EF4-FFF2-40B4-BE49-F238E27FC236}">
                <a16:creationId xmlns:a16="http://schemas.microsoft.com/office/drawing/2014/main" xmlns=""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rtl="0"/>
            <a:r>
              <a:rPr lang="it-IT" noProof="0"/>
              <a:t>Sottotitolo</a:t>
            </a:r>
          </a:p>
        </p:txBody>
      </p:sp>
    </p:spTree>
    <p:extLst>
      <p:ext uri="{BB962C8B-B14F-4D97-AF65-F5344CB8AC3E}">
        <p14:creationId xmlns:p14="http://schemas.microsoft.com/office/powerpoint/2010/main" val="2553330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olo_03">
    <p:spTree>
      <p:nvGrpSpPr>
        <p:cNvPr id="1" name=""/>
        <p:cNvGrpSpPr/>
        <p:nvPr/>
      </p:nvGrpSpPr>
      <p:grpSpPr>
        <a:xfrm>
          <a:off x="0" y="0"/>
          <a:ext cx="0" cy="0"/>
          <a:chOff x="0" y="0"/>
          <a:chExt cx="0" cy="0"/>
        </a:xfrm>
      </p:grpSpPr>
      <p:sp>
        <p:nvSpPr>
          <p:cNvPr id="7" name="Segnaposto immagine 11">
            <a:extLst>
              <a:ext uri="{FF2B5EF4-FFF2-40B4-BE49-F238E27FC236}">
                <a16:creationId xmlns:a16="http://schemas.microsoft.com/office/drawing/2014/main" xmlns="" id="{47CEAAF6-CCA9-40F8-8A3D-FAAD92220D11}"/>
              </a:ext>
            </a:extLst>
          </p:cNvPr>
          <p:cNvSpPr>
            <a:spLocks noGrp="1"/>
          </p:cNvSpPr>
          <p:nvPr>
            <p:ph type="pic" sz="quarter" idx="10" hasCustomPrompt="1"/>
          </p:nvPr>
        </p:nvSpPr>
        <p:spPr>
          <a:xfrm>
            <a:off x="-2" y="0"/>
            <a:ext cx="12192001" cy="6858000"/>
          </a:xfrm>
        </p:spPr>
        <p:txBody>
          <a:bodyPr rtlCol="0" anchor="ctr" anchorCtr="1">
            <a:normAutofit/>
          </a:bodyPr>
          <a:lstStyle>
            <a:lvl1pPr marL="0" indent="0">
              <a:buNone/>
              <a:defRPr sz="2400">
                <a:solidFill>
                  <a:schemeClr val="bg1"/>
                </a:solidFill>
              </a:defRPr>
            </a:lvl1pPr>
          </a:lstStyle>
          <a:p>
            <a:pPr rtl="0"/>
            <a:r>
              <a:rPr lang="it-IT" noProof="0"/>
              <a:t>Inserisci immagine</a:t>
            </a:r>
          </a:p>
        </p:txBody>
      </p:sp>
      <p:sp>
        <p:nvSpPr>
          <p:cNvPr id="2" name="Titolo 1">
            <a:extLst>
              <a:ext uri="{FF2B5EF4-FFF2-40B4-BE49-F238E27FC236}">
                <a16:creationId xmlns:a16="http://schemas.microsoft.com/office/drawing/2014/main" xmlns="" id="{C1744DE2-A455-46F2-BE15-959050C87CE4}"/>
              </a:ext>
            </a:extLst>
          </p:cNvPr>
          <p:cNvSpPr>
            <a:spLocks noGrp="1"/>
          </p:cNvSpPr>
          <p:nvPr>
            <p:ph type="ctrTitle" hasCustomPrompt="1"/>
          </p:nvPr>
        </p:nvSpPr>
        <p:spPr>
          <a:xfrm>
            <a:off x="316020" y="2404234"/>
            <a:ext cx="5330038" cy="1746504"/>
          </a:xfrm>
        </p:spPr>
        <p:txBody>
          <a:bodyPr vert="horz" lIns="0" tIns="45720" rIns="0" bIns="45720" rtlCol="0" anchor="b" anchorCtr="1">
            <a:noAutofit/>
          </a:bodyPr>
          <a:lstStyle>
            <a:lvl1pPr>
              <a:defRPr lang="en-GB" dirty="0">
                <a:solidFill>
                  <a:schemeClr val="bg1"/>
                </a:solidFill>
              </a:defRPr>
            </a:lvl1pPr>
          </a:lstStyle>
          <a:p>
            <a:pPr marL="0" lvl="0" rtl="0"/>
            <a:r>
              <a:rPr lang="it-IT" noProof="0"/>
              <a:t>TITOLO</a:t>
            </a:r>
          </a:p>
        </p:txBody>
      </p:sp>
      <p:sp>
        <p:nvSpPr>
          <p:cNvPr id="3" name="Sottotitolo 2">
            <a:extLst>
              <a:ext uri="{FF2B5EF4-FFF2-40B4-BE49-F238E27FC236}">
                <a16:creationId xmlns:a16="http://schemas.microsoft.com/office/drawing/2014/main" xmlns="" id="{AC9DE4F3-CE8F-41A0-BFDE-76D0DF1DF432}"/>
              </a:ext>
            </a:extLst>
          </p:cNvPr>
          <p:cNvSpPr>
            <a:spLocks noGrp="1"/>
          </p:cNvSpPr>
          <p:nvPr>
            <p:ph type="subTitle" idx="1" hasCustomPrompt="1"/>
          </p:nvPr>
        </p:nvSpPr>
        <p:spPr>
          <a:xfrm>
            <a:off x="453180" y="4553291"/>
            <a:ext cx="5049510" cy="521208"/>
          </a:xfrm>
        </p:spPr>
        <p:txBody>
          <a:bodyPr vert="horz" lIns="0" tIns="0" rIns="0" bIns="0" rtlCol="0" anchor="t" anchorCtr="1">
            <a:noAutofit/>
          </a:bodyPr>
          <a:lstStyle>
            <a:lvl1pPr marL="0" indent="0">
              <a:lnSpc>
                <a:spcPct val="100000"/>
              </a:lnSpc>
              <a:spcBef>
                <a:spcPts val="0"/>
              </a:spcBef>
              <a:buNone/>
              <a:defRPr lang="en-GB" sz="2000" dirty="0">
                <a:solidFill>
                  <a:schemeClr val="bg1"/>
                </a:solidFill>
              </a:defRPr>
            </a:lvl1pPr>
          </a:lstStyle>
          <a:p>
            <a:pPr lvl="0" rtl="0"/>
            <a:r>
              <a:rPr lang="it-IT" noProof="0"/>
              <a:t>Sottotitolo</a:t>
            </a:r>
          </a:p>
        </p:txBody>
      </p:sp>
    </p:spTree>
    <p:extLst>
      <p:ext uri="{BB962C8B-B14F-4D97-AF65-F5344CB8AC3E}">
        <p14:creationId xmlns:p14="http://schemas.microsoft.com/office/powerpoint/2010/main" val="17387475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testazione della sezione con immagine">
    <p:spTree>
      <p:nvGrpSpPr>
        <p:cNvPr id="1" name=""/>
        <p:cNvGrpSpPr/>
        <p:nvPr/>
      </p:nvGrpSpPr>
      <p:grpSpPr>
        <a:xfrm>
          <a:off x="0" y="0"/>
          <a:ext cx="0" cy="0"/>
          <a:chOff x="0" y="0"/>
          <a:chExt cx="0" cy="0"/>
        </a:xfrm>
      </p:grpSpPr>
      <p:sp>
        <p:nvSpPr>
          <p:cNvPr id="7" name="Segnaposto immagine 11">
            <a:extLst>
              <a:ext uri="{FF2B5EF4-FFF2-40B4-BE49-F238E27FC236}">
                <a16:creationId xmlns:a16="http://schemas.microsoft.com/office/drawing/2014/main" xmlns="" id="{AAF32A0B-D38A-4E4A-BD5E-94B671296508}"/>
              </a:ext>
            </a:extLst>
          </p:cNvPr>
          <p:cNvSpPr>
            <a:spLocks noGrp="1"/>
          </p:cNvSpPr>
          <p:nvPr>
            <p:ph type="pic" sz="quarter" idx="10" hasCustomPrompt="1"/>
          </p:nvPr>
        </p:nvSpPr>
        <p:spPr>
          <a:xfrm>
            <a:off x="-2" y="0"/>
            <a:ext cx="12192001" cy="6858000"/>
          </a:xfrm>
        </p:spPr>
        <p:txBody>
          <a:bodyPr rtlCol="0" anchor="ctr" anchorCtr="1">
            <a:normAutofit/>
          </a:bodyPr>
          <a:lstStyle>
            <a:lvl1pPr marL="0" indent="0">
              <a:buNone/>
              <a:defRPr sz="2400">
                <a:solidFill>
                  <a:schemeClr val="tx1"/>
                </a:solidFill>
              </a:defRPr>
            </a:lvl1pPr>
          </a:lstStyle>
          <a:p>
            <a:pPr rtl="0"/>
            <a:r>
              <a:rPr lang="it-IT" noProof="0"/>
              <a:t>Inserisci immagine</a:t>
            </a:r>
          </a:p>
        </p:txBody>
      </p:sp>
      <p:sp>
        <p:nvSpPr>
          <p:cNvPr id="2" name="Titolo 1">
            <a:extLst>
              <a:ext uri="{FF2B5EF4-FFF2-40B4-BE49-F238E27FC236}">
                <a16:creationId xmlns:a16="http://schemas.microsoft.com/office/drawing/2014/main" xmlns="" id="{2DCD3B46-48AB-439D-A981-D3596F977592}"/>
              </a:ext>
            </a:extLst>
          </p:cNvPr>
          <p:cNvSpPr>
            <a:spLocks noGrp="1"/>
          </p:cNvSpPr>
          <p:nvPr>
            <p:ph type="title"/>
          </p:nvPr>
        </p:nvSpPr>
        <p:spPr>
          <a:xfrm>
            <a:off x="4590288" y="2313432"/>
            <a:ext cx="6592824" cy="2852737"/>
          </a:xfrm>
        </p:spPr>
        <p:txBody>
          <a:bodyPr vert="horz" lIns="91440" tIns="45720" rIns="91440" bIns="45720" rtlCol="0" anchor="b">
            <a:noAutofit/>
          </a:bodyPr>
          <a:lstStyle>
            <a:lvl1pPr>
              <a:defRPr lang="en-GB" sz="6000" dirty="0">
                <a:solidFill>
                  <a:schemeClr val="bg1"/>
                </a:solidFill>
              </a:defRPr>
            </a:lvl1pPr>
          </a:lstStyle>
          <a:p>
            <a:pPr lvl="0" rtl="0"/>
            <a:r>
              <a:rPr lang="it-IT" noProof="0"/>
              <a:t>Fare clic per modificare lo stile del titolo</a:t>
            </a:r>
          </a:p>
        </p:txBody>
      </p:sp>
      <p:sp>
        <p:nvSpPr>
          <p:cNvPr id="3" name="Segnaposto testo 2">
            <a:extLst>
              <a:ext uri="{FF2B5EF4-FFF2-40B4-BE49-F238E27FC236}">
                <a16:creationId xmlns:a16="http://schemas.microsoft.com/office/drawing/2014/main" xmlns="" id="{2728D712-0D13-4ECD-9BEB-B8EE651FF63F}"/>
              </a:ext>
            </a:extLst>
          </p:cNvPr>
          <p:cNvSpPr>
            <a:spLocks noGrp="1"/>
          </p:cNvSpPr>
          <p:nvPr>
            <p:ph type="body" idx="1"/>
          </p:nvPr>
        </p:nvSpPr>
        <p:spPr>
          <a:xfrm>
            <a:off x="4590288" y="5193792"/>
            <a:ext cx="6592824" cy="978408"/>
          </a:xfrm>
        </p:spPr>
        <p:txBody>
          <a:bodyPr vert="horz" lIns="91440" tIns="45720" rIns="91440" bIns="45720" rtlCol="0">
            <a:noAutofit/>
          </a:bodyPr>
          <a:lstStyle>
            <a:lvl1pPr marL="0" indent="0">
              <a:buNone/>
              <a:defRPr lang="en-US" sz="1600">
                <a:solidFill>
                  <a:schemeClr val="bg1"/>
                </a:solidFill>
              </a:defRPr>
            </a:lvl1pPr>
          </a:lstStyle>
          <a:p>
            <a:pPr marL="228600" lvl="0" indent="-228600" rtl="0"/>
            <a:r>
              <a:rPr lang="it-IT" noProof="0"/>
              <a:t>Modifica gli stili del testo dello schema</a:t>
            </a:r>
          </a:p>
        </p:txBody>
      </p:sp>
    </p:spTree>
    <p:extLst>
      <p:ext uri="{BB962C8B-B14F-4D97-AF65-F5344CB8AC3E}">
        <p14:creationId xmlns:p14="http://schemas.microsoft.com/office/powerpoint/2010/main" val="768332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01 Contenuto_2 colonna">
    <p:spTree>
      <p:nvGrpSpPr>
        <p:cNvPr id="1" name=""/>
        <p:cNvGrpSpPr/>
        <p:nvPr/>
      </p:nvGrpSpPr>
      <p:grpSpPr>
        <a:xfrm>
          <a:off x="0" y="0"/>
          <a:ext cx="0" cy="0"/>
          <a:chOff x="0" y="0"/>
          <a:chExt cx="0" cy="0"/>
        </a:xfrm>
      </p:grpSpPr>
      <p:sp>
        <p:nvSpPr>
          <p:cNvPr id="9" name="Segnaposto immagine 8">
            <a:extLst>
              <a:ext uri="{FF2B5EF4-FFF2-40B4-BE49-F238E27FC236}">
                <a16:creationId xmlns:a16="http://schemas.microsoft.com/office/drawing/2014/main" xmlns="" id="{A46D6285-06A8-4297-915D-0A280359C280}"/>
              </a:ext>
            </a:extLst>
          </p:cNvPr>
          <p:cNvSpPr>
            <a:spLocks noGrp="1"/>
          </p:cNvSpPr>
          <p:nvPr>
            <p:ph type="pic" sz="quarter" idx="10" hasCustomPrompt="1"/>
          </p:nvPr>
        </p:nvSpPr>
        <p:spPr>
          <a:xfrm>
            <a:off x="6836125" y="0"/>
            <a:ext cx="5355875" cy="6858000"/>
          </a:xfrm>
        </p:spPr>
        <p:txBody>
          <a:bodyPr vert="horz" lIns="91440" tIns="45720" rIns="91440" bIns="45720" rtlCol="0" anchor="ctr" anchorCtr="1">
            <a:normAutofit/>
          </a:bodyPr>
          <a:lstStyle>
            <a:lvl1pPr>
              <a:defRPr lang="en-GB" sz="2400">
                <a:solidFill>
                  <a:schemeClr val="tx1"/>
                </a:solidFill>
              </a:defRPr>
            </a:lvl1pPr>
          </a:lstStyle>
          <a:p>
            <a:pPr marL="0" lvl="0" indent="0" rtl="0">
              <a:buNone/>
            </a:pPr>
            <a:r>
              <a:rPr lang="it-IT" noProof="0"/>
              <a:t>Inserisci immagine</a:t>
            </a:r>
          </a:p>
        </p:txBody>
      </p:sp>
      <p:sp>
        <p:nvSpPr>
          <p:cNvPr id="14" name="Segnaposto testo 12">
            <a:extLst>
              <a:ext uri="{FF2B5EF4-FFF2-40B4-BE49-F238E27FC236}">
                <a16:creationId xmlns:a16="http://schemas.microsoft.com/office/drawing/2014/main" xmlns="" id="{C7F0E85E-786D-44FC-A9C8-8853277D7C38}"/>
              </a:ext>
            </a:extLst>
          </p:cNvPr>
          <p:cNvSpPr>
            <a:spLocks noGrp="1"/>
          </p:cNvSpPr>
          <p:nvPr>
            <p:ph type="body" sz="quarter" idx="12"/>
          </p:nvPr>
        </p:nvSpPr>
        <p:spPr>
          <a:xfrm>
            <a:off x="4386558" y="2717803"/>
            <a:ext cx="2834640" cy="3368675"/>
          </a:xfrm>
        </p:spPr>
        <p:txBody>
          <a:bodyPr vert="horz" wrap="square" lIns="0" tIns="45720" rIns="0" bIns="45720" rtlCol="0" anchor="t">
            <a:noAutofit/>
          </a:bodyPr>
          <a:lstStyle>
            <a:lvl1pPr marL="0" indent="0">
              <a:buNone/>
              <a:defRPr lang="en-US" sz="1400" dirty="0" smtClean="0">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647700" y="2717803"/>
            <a:ext cx="2834640" cy="3368675"/>
          </a:xfrm>
        </p:spPr>
        <p:txBody>
          <a:bodyPr vert="horz" wrap="square" lIns="0" tIns="45720" rIns="0" bIns="45720" rtlCol="0" anchor="t">
            <a:noAutofit/>
          </a:bodyPr>
          <a:lstStyle>
            <a:lvl1pPr marL="0" indent="0">
              <a:buNone/>
              <a:defRPr lang="en-US" sz="1400" dirty="0" smtClean="0">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6891564" cy="830997"/>
          </a:xfrm>
        </p:spPr>
        <p:txBody>
          <a:bodyPr vert="horz" wrap="square" lIns="0" tIns="45720" rIns="91440" bIns="45720" rtlCol="0" anchor="t">
            <a:noAutofit/>
          </a:bodyPr>
          <a:lstStyle>
            <a:lvl1pPr rtl="0">
              <a:lnSpc>
                <a:spcPct val="100000"/>
              </a:lnSpc>
              <a:defRPr lang="en-GB" sz="2400">
                <a:latin typeface="Corbel" panose="020B0503020204020204" pitchFamily="34" charset="0"/>
              </a:defRPr>
            </a:lvl1pPr>
          </a:lstStyle>
          <a:p>
            <a:pPr lvl="0" rtl="0">
              <a:lnSpc>
                <a:spcPct val="100000"/>
              </a:lnSpc>
            </a:pPr>
            <a:r>
              <a:rPr lang="it-IT" noProof="0"/>
              <a:t>Fare clic per modificare lo stile del titolo</a:t>
            </a:r>
          </a:p>
        </p:txBody>
      </p:sp>
      <p:sp>
        <p:nvSpPr>
          <p:cNvPr id="16" name="Segnaposto contenuto 15">
            <a:extLst>
              <a:ext uri="{FF2B5EF4-FFF2-40B4-BE49-F238E27FC236}">
                <a16:creationId xmlns:a16="http://schemas.microsoft.com/office/drawing/2014/main" xmlns="" id="{C1ABB07C-6957-412E-9A87-72242AA3EE85}"/>
              </a:ext>
            </a:extLst>
          </p:cNvPr>
          <p:cNvSpPr>
            <a:spLocks noGrp="1"/>
          </p:cNvSpPr>
          <p:nvPr>
            <p:ph sz="quarter" idx="13" hasCustomPrompt="1"/>
          </p:nvPr>
        </p:nvSpPr>
        <p:spPr>
          <a:xfrm>
            <a:off x="1906451" y="1981200"/>
            <a:ext cx="548640" cy="548640"/>
          </a:xfrm>
        </p:spPr>
        <p:txBody>
          <a:bodyPr lIns="0" tIns="0" rIns="0" bIns="0" rtlCol="0" anchor="ctr">
            <a:noAutofit/>
          </a:bodyPr>
          <a:lstStyle>
            <a:lvl1pPr marL="0" indent="0" algn="ctr">
              <a:buNone/>
              <a:defRPr sz="1400"/>
            </a:lvl1pPr>
          </a:lstStyle>
          <a:p>
            <a:pPr lvl="0" rtl="0"/>
            <a:r>
              <a:rPr lang="it-IT" noProof="0"/>
              <a:t>Icona</a:t>
            </a:r>
          </a:p>
        </p:txBody>
      </p:sp>
      <p:sp>
        <p:nvSpPr>
          <p:cNvPr id="17" name="Segnaposto contenuto 15">
            <a:extLst>
              <a:ext uri="{FF2B5EF4-FFF2-40B4-BE49-F238E27FC236}">
                <a16:creationId xmlns:a16="http://schemas.microsoft.com/office/drawing/2014/main" xmlns="" id="{6DF8CB66-232E-4CE3-96FC-CE37C74994E1}"/>
              </a:ext>
            </a:extLst>
          </p:cNvPr>
          <p:cNvSpPr>
            <a:spLocks noGrp="1"/>
          </p:cNvSpPr>
          <p:nvPr>
            <p:ph sz="quarter" idx="14" hasCustomPrompt="1"/>
          </p:nvPr>
        </p:nvSpPr>
        <p:spPr>
          <a:xfrm>
            <a:off x="5645309" y="1981200"/>
            <a:ext cx="548640" cy="548640"/>
          </a:xfrm>
        </p:spPr>
        <p:txBody>
          <a:bodyPr lIns="0" tIns="0" rIns="0" bIns="0" rtlCol="0" anchor="ctr">
            <a:noAutofit/>
          </a:bodyPr>
          <a:lstStyle>
            <a:lvl1pPr marL="0" indent="0" algn="ctr">
              <a:buNone/>
              <a:defRPr sz="1400"/>
            </a:lvl1pPr>
          </a:lstStyle>
          <a:p>
            <a:pPr lvl="0" rtl="0"/>
            <a:r>
              <a:rPr lang="it-IT" noProof="0"/>
              <a:t>Icona</a:t>
            </a:r>
          </a:p>
        </p:txBody>
      </p:sp>
      <p:sp>
        <p:nvSpPr>
          <p:cNvPr id="18" name="Segnaposto numero diapositiva 7">
            <a:extLst>
              <a:ext uri="{FF2B5EF4-FFF2-40B4-BE49-F238E27FC236}">
                <a16:creationId xmlns:a16="http://schemas.microsoft.com/office/drawing/2014/main" xmlns="" id="{8728750D-82C7-4A8D-A7C7-554934667964}"/>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28377649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01 Contenuto_3 colonna">
    <p:spTree>
      <p:nvGrpSpPr>
        <p:cNvPr id="1" name=""/>
        <p:cNvGrpSpPr/>
        <p:nvPr/>
      </p:nvGrpSpPr>
      <p:grpSpPr>
        <a:xfrm>
          <a:off x="0" y="0"/>
          <a:ext cx="0" cy="0"/>
          <a:chOff x="0" y="0"/>
          <a:chExt cx="0" cy="0"/>
        </a:xfrm>
      </p:grpSpPr>
      <p:sp>
        <p:nvSpPr>
          <p:cNvPr id="9" name="Segnaposto immagine 8">
            <a:extLst>
              <a:ext uri="{FF2B5EF4-FFF2-40B4-BE49-F238E27FC236}">
                <a16:creationId xmlns:a16="http://schemas.microsoft.com/office/drawing/2014/main" xmlns=""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rtl="0">
              <a:buNone/>
            </a:pPr>
            <a:r>
              <a:rPr lang="it-IT" noProof="0"/>
              <a:t>Inserisci immagine</a:t>
            </a:r>
          </a:p>
        </p:txBody>
      </p:sp>
      <p:sp>
        <p:nvSpPr>
          <p:cNvPr id="14" name="Segnaposto testo 12">
            <a:extLst>
              <a:ext uri="{FF2B5EF4-FFF2-40B4-BE49-F238E27FC236}">
                <a16:creationId xmlns:a16="http://schemas.microsoft.com/office/drawing/2014/main" xmlns="" id="{C7F0E85E-786D-44FC-A9C8-8853277D7C38}"/>
              </a:ext>
            </a:extLst>
          </p:cNvPr>
          <p:cNvSpPr>
            <a:spLocks noGrp="1"/>
          </p:cNvSpPr>
          <p:nvPr>
            <p:ph type="body" sz="quarter" idx="12"/>
          </p:nvPr>
        </p:nvSpPr>
        <p:spPr>
          <a:xfrm>
            <a:off x="3888842"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647700"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rtl="0">
              <a:lnSpc>
                <a:spcPct val="100000"/>
              </a:lnSpc>
              <a:defRPr lang="en-GB" sz="2400">
                <a:solidFill>
                  <a:schemeClr val="bg1">
                    <a:lumMod val="95000"/>
                  </a:schemeClr>
                </a:solidFill>
                <a:latin typeface="Corbel" panose="020B0503020204020204" pitchFamily="34" charset="0"/>
              </a:defRPr>
            </a:lvl1pPr>
          </a:lstStyle>
          <a:p>
            <a:pPr lvl="0" rtl="0">
              <a:lnSpc>
                <a:spcPct val="100000"/>
              </a:lnSpc>
            </a:pPr>
            <a:r>
              <a:rPr lang="it-IT" noProof="0"/>
              <a:t>Fare clic per modificare lo stile del titolo</a:t>
            </a:r>
          </a:p>
        </p:txBody>
      </p:sp>
      <p:sp>
        <p:nvSpPr>
          <p:cNvPr id="16" name="Segnaposto contenuto 15">
            <a:extLst>
              <a:ext uri="{FF2B5EF4-FFF2-40B4-BE49-F238E27FC236}">
                <a16:creationId xmlns:a16="http://schemas.microsoft.com/office/drawing/2014/main" xmlns="" id="{C1ABB07C-6957-412E-9A87-72242AA3EE85}"/>
              </a:ext>
            </a:extLst>
          </p:cNvPr>
          <p:cNvSpPr>
            <a:spLocks noGrp="1"/>
          </p:cNvSpPr>
          <p:nvPr>
            <p:ph sz="quarter" idx="13" hasCustomPrompt="1"/>
          </p:nvPr>
        </p:nvSpPr>
        <p:spPr>
          <a:xfrm>
            <a:off x="1562100" y="1981200"/>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17" name="Segnaposto contenuto 15">
            <a:extLst>
              <a:ext uri="{FF2B5EF4-FFF2-40B4-BE49-F238E27FC236}">
                <a16:creationId xmlns:a16="http://schemas.microsoft.com/office/drawing/2014/main" xmlns="" id="{6DF8CB66-232E-4CE3-96FC-CE37C74994E1}"/>
              </a:ext>
            </a:extLst>
          </p:cNvPr>
          <p:cNvSpPr>
            <a:spLocks noGrp="1"/>
          </p:cNvSpPr>
          <p:nvPr>
            <p:ph sz="quarter" idx="14" hasCustomPrompt="1"/>
          </p:nvPr>
        </p:nvSpPr>
        <p:spPr>
          <a:xfrm>
            <a:off x="4803242" y="1981200"/>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8" name="Segnaposto testo 12">
            <a:extLst>
              <a:ext uri="{FF2B5EF4-FFF2-40B4-BE49-F238E27FC236}">
                <a16:creationId xmlns:a16="http://schemas.microsoft.com/office/drawing/2014/main" xmlns="" id="{DEF523FD-B1FC-40A7-93AA-389CB38E17C0}"/>
              </a:ext>
            </a:extLst>
          </p:cNvPr>
          <p:cNvSpPr>
            <a:spLocks noGrp="1"/>
          </p:cNvSpPr>
          <p:nvPr>
            <p:ph type="body" sz="quarter" idx="15"/>
          </p:nvPr>
        </p:nvSpPr>
        <p:spPr>
          <a:xfrm>
            <a:off x="7129985"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10" name="Segnaposto contenuto 15">
            <a:extLst>
              <a:ext uri="{FF2B5EF4-FFF2-40B4-BE49-F238E27FC236}">
                <a16:creationId xmlns:a16="http://schemas.microsoft.com/office/drawing/2014/main" xmlns="" id="{B60C8CC8-C869-4395-B389-D76DF4A56AA1}"/>
              </a:ext>
            </a:extLst>
          </p:cNvPr>
          <p:cNvSpPr>
            <a:spLocks noGrp="1"/>
          </p:cNvSpPr>
          <p:nvPr>
            <p:ph sz="quarter" idx="16" hasCustomPrompt="1"/>
          </p:nvPr>
        </p:nvSpPr>
        <p:spPr>
          <a:xfrm>
            <a:off x="8044385" y="1981200"/>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11" name="Segnaposto numero diapositiva 7">
            <a:extLst>
              <a:ext uri="{FF2B5EF4-FFF2-40B4-BE49-F238E27FC236}">
                <a16:creationId xmlns:a16="http://schemas.microsoft.com/office/drawing/2014/main" xmlns="" id="{E10AF5F6-7B7D-4CE6-A1D0-2F46804D3CE7}"/>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10935059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03 Contenuto_2 colonna verticale">
    <p:spTree>
      <p:nvGrpSpPr>
        <p:cNvPr id="1" name=""/>
        <p:cNvGrpSpPr/>
        <p:nvPr/>
      </p:nvGrpSpPr>
      <p:grpSpPr>
        <a:xfrm>
          <a:off x="0" y="0"/>
          <a:ext cx="0" cy="0"/>
          <a:chOff x="0" y="0"/>
          <a:chExt cx="0" cy="0"/>
        </a:xfrm>
      </p:grpSpPr>
      <p:sp>
        <p:nvSpPr>
          <p:cNvPr id="9" name="Segnaposto immagine 8">
            <a:extLst>
              <a:ext uri="{FF2B5EF4-FFF2-40B4-BE49-F238E27FC236}">
                <a16:creationId xmlns:a16="http://schemas.microsoft.com/office/drawing/2014/main" xmlns=""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rtl="0">
              <a:buNone/>
            </a:pPr>
            <a:r>
              <a:rPr lang="it-IT" noProof="0"/>
              <a:t>Inserisci immagine</a:t>
            </a:r>
          </a:p>
        </p:txBody>
      </p:sp>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1809750" y="1847927"/>
            <a:ext cx="7315200" cy="146161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rtl="0">
              <a:lnSpc>
                <a:spcPct val="100000"/>
              </a:lnSpc>
              <a:spcBef>
                <a:spcPct val="0"/>
              </a:spcBef>
              <a:buNone/>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rtl="0">
              <a:lnSpc>
                <a:spcPct val="100000"/>
              </a:lnSpc>
              <a:defRPr lang="en-GB" sz="2400">
                <a:solidFill>
                  <a:schemeClr val="bg1">
                    <a:lumMod val="95000"/>
                  </a:schemeClr>
                </a:solidFill>
                <a:latin typeface="Corbel" panose="020B0503020204020204" pitchFamily="34" charset="0"/>
              </a:defRPr>
            </a:lvl1pPr>
          </a:lstStyle>
          <a:p>
            <a:pPr lvl="0" rtl="0">
              <a:lnSpc>
                <a:spcPct val="100000"/>
              </a:lnSpc>
            </a:pPr>
            <a:r>
              <a:rPr lang="it-IT" noProof="0"/>
              <a:t>Fare clic per modificare lo stile del titolo</a:t>
            </a:r>
          </a:p>
        </p:txBody>
      </p:sp>
      <p:sp>
        <p:nvSpPr>
          <p:cNvPr id="16" name="Segnaposto contenuto 15">
            <a:extLst>
              <a:ext uri="{FF2B5EF4-FFF2-40B4-BE49-F238E27FC236}">
                <a16:creationId xmlns:a16="http://schemas.microsoft.com/office/drawing/2014/main" xmlns="" id="{C1ABB07C-6957-412E-9A87-72242AA3EE85}"/>
              </a:ext>
            </a:extLst>
          </p:cNvPr>
          <p:cNvSpPr>
            <a:spLocks noGrp="1"/>
          </p:cNvSpPr>
          <p:nvPr>
            <p:ph sz="quarter" idx="13" hasCustomPrompt="1"/>
          </p:nvPr>
        </p:nvSpPr>
        <p:spPr>
          <a:xfrm>
            <a:off x="647700" y="2304413"/>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11" name="Segnaposto testo 12">
            <a:extLst>
              <a:ext uri="{FF2B5EF4-FFF2-40B4-BE49-F238E27FC236}">
                <a16:creationId xmlns:a16="http://schemas.microsoft.com/office/drawing/2014/main" xmlns="" id="{C3BB8EAB-4266-4938-A8CB-6D18C938017F}"/>
              </a:ext>
            </a:extLst>
          </p:cNvPr>
          <p:cNvSpPr>
            <a:spLocks noGrp="1"/>
          </p:cNvSpPr>
          <p:nvPr>
            <p:ph type="body" sz="quarter" idx="14"/>
          </p:nvPr>
        </p:nvSpPr>
        <p:spPr>
          <a:xfrm>
            <a:off x="1809750" y="4048520"/>
            <a:ext cx="7315200" cy="146161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rtl="0">
              <a:lnSpc>
                <a:spcPct val="100000"/>
              </a:lnSpc>
              <a:spcBef>
                <a:spcPct val="0"/>
              </a:spcBef>
              <a:buNone/>
            </a:pPr>
            <a:r>
              <a:rPr lang="it-IT" noProof="0"/>
              <a:t>Modifica gli stili del testo dello schema</a:t>
            </a:r>
          </a:p>
        </p:txBody>
      </p:sp>
      <p:sp>
        <p:nvSpPr>
          <p:cNvPr id="12" name="Segnaposto contenuto 15">
            <a:extLst>
              <a:ext uri="{FF2B5EF4-FFF2-40B4-BE49-F238E27FC236}">
                <a16:creationId xmlns:a16="http://schemas.microsoft.com/office/drawing/2014/main" xmlns="" id="{716D363C-A0A5-4FB1-8CC2-850C0CD9F4E7}"/>
              </a:ext>
            </a:extLst>
          </p:cNvPr>
          <p:cNvSpPr>
            <a:spLocks noGrp="1"/>
          </p:cNvSpPr>
          <p:nvPr>
            <p:ph sz="quarter" idx="15" hasCustomPrompt="1"/>
          </p:nvPr>
        </p:nvSpPr>
        <p:spPr>
          <a:xfrm>
            <a:off x="647700" y="4505006"/>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15" name="Segnaposto numero diapositiva 7">
            <a:extLst>
              <a:ext uri="{FF2B5EF4-FFF2-40B4-BE49-F238E27FC236}">
                <a16:creationId xmlns:a16="http://schemas.microsoft.com/office/drawing/2014/main" xmlns="" id="{AAF4A39B-C3C3-4691-BB94-371047ADD50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23988564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04 Contenuto_1 colonna">
    <p:spTree>
      <p:nvGrpSpPr>
        <p:cNvPr id="1" name=""/>
        <p:cNvGrpSpPr/>
        <p:nvPr/>
      </p:nvGrpSpPr>
      <p:grpSpPr>
        <a:xfrm>
          <a:off x="0" y="0"/>
          <a:ext cx="0" cy="0"/>
          <a:chOff x="0" y="0"/>
          <a:chExt cx="0" cy="0"/>
        </a:xfrm>
      </p:grpSpPr>
      <p:sp>
        <p:nvSpPr>
          <p:cNvPr id="9" name="Segnaposto immagine 8">
            <a:extLst>
              <a:ext uri="{FF2B5EF4-FFF2-40B4-BE49-F238E27FC236}">
                <a16:creationId xmlns:a16="http://schemas.microsoft.com/office/drawing/2014/main" xmlns=""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rtl="0">
              <a:buNone/>
            </a:pPr>
            <a:r>
              <a:rPr lang="it-IT" noProof="0"/>
              <a:t>Inserisci immagine</a:t>
            </a:r>
          </a:p>
        </p:txBody>
      </p:sp>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1562100" y="1733627"/>
            <a:ext cx="2438400" cy="424807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rtl="0">
              <a:lnSpc>
                <a:spcPct val="100000"/>
              </a:lnSpc>
              <a:spcBef>
                <a:spcPct val="0"/>
              </a:spcBef>
              <a:buNone/>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rtl="0">
              <a:lnSpc>
                <a:spcPct val="100000"/>
              </a:lnSpc>
              <a:defRPr lang="en-GB" sz="2400">
                <a:solidFill>
                  <a:schemeClr val="bg1">
                    <a:lumMod val="95000"/>
                  </a:schemeClr>
                </a:solidFill>
                <a:latin typeface="Corbel" panose="020B0503020204020204" pitchFamily="34" charset="0"/>
              </a:defRPr>
            </a:lvl1pPr>
          </a:lstStyle>
          <a:p>
            <a:pPr lvl="0" rtl="0">
              <a:lnSpc>
                <a:spcPct val="100000"/>
              </a:lnSpc>
            </a:pPr>
            <a:r>
              <a:rPr lang="it-IT" noProof="0"/>
              <a:t>Fare clic per modificare lo stile del titolo</a:t>
            </a:r>
          </a:p>
        </p:txBody>
      </p:sp>
      <p:sp>
        <p:nvSpPr>
          <p:cNvPr id="16" name="Segnaposto contenuto 15">
            <a:extLst>
              <a:ext uri="{FF2B5EF4-FFF2-40B4-BE49-F238E27FC236}">
                <a16:creationId xmlns:a16="http://schemas.microsoft.com/office/drawing/2014/main" xmlns="" id="{C1ABB07C-6957-412E-9A87-72242AA3EE85}"/>
              </a:ext>
            </a:extLst>
          </p:cNvPr>
          <p:cNvSpPr>
            <a:spLocks noGrp="1"/>
          </p:cNvSpPr>
          <p:nvPr>
            <p:ph sz="quarter" idx="13" hasCustomPrompt="1"/>
          </p:nvPr>
        </p:nvSpPr>
        <p:spPr>
          <a:xfrm>
            <a:off x="647700" y="1733627"/>
            <a:ext cx="548640" cy="548640"/>
          </a:xfrm>
        </p:spPr>
        <p:txBody>
          <a:bodyPr lIns="0" tIns="0" rIns="0" bIns="0" rtlCol="0" anchor="ctr">
            <a:noAutofit/>
          </a:bodyPr>
          <a:lstStyle>
            <a:lvl1pPr marL="0" indent="0" algn="ctr">
              <a:buNone/>
              <a:defRPr sz="1400">
                <a:solidFill>
                  <a:schemeClr val="bg1">
                    <a:lumMod val="95000"/>
                  </a:schemeClr>
                </a:solidFill>
              </a:defRPr>
            </a:lvl1pPr>
          </a:lstStyle>
          <a:p>
            <a:pPr lvl="0" rtl="0"/>
            <a:r>
              <a:rPr lang="it-IT" noProof="0"/>
              <a:t>Icona</a:t>
            </a:r>
          </a:p>
        </p:txBody>
      </p:sp>
      <p:sp>
        <p:nvSpPr>
          <p:cNvPr id="8" name="Segnaposto numero diapositiva 7">
            <a:extLst>
              <a:ext uri="{FF2B5EF4-FFF2-40B4-BE49-F238E27FC236}">
                <a16:creationId xmlns:a16="http://schemas.microsoft.com/office/drawing/2014/main" xmlns="" id="{100F546D-5491-4A19-9725-5C920C5738B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86073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8141A8C-578B-4C90-86B1-A5344A0F9A88}" type="datetime1">
              <a:rPr lang="it-IT" smtClean="0"/>
              <a:t>12/08/2020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1182012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5 Contenuto">
    <p:spTree>
      <p:nvGrpSpPr>
        <p:cNvPr id="1" name=""/>
        <p:cNvGrpSpPr/>
        <p:nvPr/>
      </p:nvGrpSpPr>
      <p:grpSpPr>
        <a:xfrm>
          <a:off x="0" y="0"/>
          <a:ext cx="0" cy="0"/>
          <a:chOff x="0" y="0"/>
          <a:chExt cx="0" cy="0"/>
        </a:xfrm>
      </p:grpSpPr>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1562100" y="1733627"/>
            <a:ext cx="8534400" cy="4248073"/>
          </a:xfrm>
        </p:spPr>
        <p:txBody>
          <a:bodyPr vert="horz" wrap="square" lIns="0" tIns="45720" rIns="0" bIns="45720" rtlCol="0" anchor="t">
            <a:noAutofit/>
          </a:bodyPr>
          <a:lstStyle>
            <a:lvl1pPr>
              <a:defRPr lang="en-US" sz="1400" dirty="0" smtClean="0">
                <a:solidFill>
                  <a:schemeClr val="tx1"/>
                </a:solidFill>
                <a:latin typeface="+mn-lt"/>
                <a:ea typeface="+mj-ea"/>
                <a:cs typeface="+mj-cs"/>
              </a:defRPr>
            </a:lvl1pPr>
          </a:lstStyle>
          <a:p>
            <a:pPr marL="0" lvl="0" rtl="0">
              <a:lnSpc>
                <a:spcPct val="100000"/>
              </a:lnSpc>
              <a:spcBef>
                <a:spcPct val="0"/>
              </a:spcBef>
              <a:buNone/>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rtl="0">
              <a:lnSpc>
                <a:spcPct val="100000"/>
              </a:lnSpc>
              <a:defRPr lang="en-GB" sz="2400">
                <a:solidFill>
                  <a:schemeClr val="tx1"/>
                </a:solidFill>
                <a:latin typeface="Corbel" panose="020B0503020204020204" pitchFamily="34" charset="0"/>
              </a:defRPr>
            </a:lvl1pPr>
          </a:lstStyle>
          <a:p>
            <a:pPr lvl="0" rtl="0">
              <a:lnSpc>
                <a:spcPct val="100000"/>
              </a:lnSpc>
            </a:pPr>
            <a:r>
              <a:rPr lang="it-IT" noProof="0"/>
              <a:t>Fare clic per modificare lo stile del titolo</a:t>
            </a:r>
            <a:endParaRPr lang="it-IT" noProof="0" dirty="0"/>
          </a:p>
        </p:txBody>
      </p:sp>
      <p:sp>
        <p:nvSpPr>
          <p:cNvPr id="16" name="Segnaposto contenuto 15">
            <a:extLst>
              <a:ext uri="{FF2B5EF4-FFF2-40B4-BE49-F238E27FC236}">
                <a16:creationId xmlns:a16="http://schemas.microsoft.com/office/drawing/2014/main" xmlns="" id="{C1ABB07C-6957-412E-9A87-72242AA3EE85}"/>
              </a:ext>
            </a:extLst>
          </p:cNvPr>
          <p:cNvSpPr>
            <a:spLocks noGrp="1"/>
          </p:cNvSpPr>
          <p:nvPr>
            <p:ph sz="quarter" idx="13" hasCustomPrompt="1"/>
          </p:nvPr>
        </p:nvSpPr>
        <p:spPr>
          <a:xfrm>
            <a:off x="647700" y="1733627"/>
            <a:ext cx="548640" cy="548640"/>
          </a:xfrm>
        </p:spPr>
        <p:txBody>
          <a:bodyPr lIns="0" tIns="0" rIns="0" bIns="0" rtlCol="0" anchor="ctr">
            <a:noAutofit/>
          </a:bodyPr>
          <a:lstStyle>
            <a:lvl1pPr marL="0" indent="0" algn="ctr">
              <a:buNone/>
              <a:defRPr sz="1400">
                <a:solidFill>
                  <a:schemeClr val="tx1"/>
                </a:solidFill>
              </a:defRPr>
            </a:lvl1pPr>
          </a:lstStyle>
          <a:p>
            <a:pPr lvl="0" rtl="0"/>
            <a:r>
              <a:rPr lang="it-IT" noProof="0"/>
              <a:t>Icona</a:t>
            </a:r>
          </a:p>
        </p:txBody>
      </p:sp>
      <p:grpSp>
        <p:nvGrpSpPr>
          <p:cNvPr id="11" name="Gruppo 10">
            <a:extLst>
              <a:ext uri="{FF2B5EF4-FFF2-40B4-BE49-F238E27FC236}">
                <a16:creationId xmlns:a16="http://schemas.microsoft.com/office/drawing/2014/main" xmlns="" id="{00AC1958-0DCB-4970-ADE3-E64DAAFC501D}"/>
              </a:ext>
            </a:extLst>
          </p:cNvPr>
          <p:cNvGrpSpPr/>
          <p:nvPr userDrawn="1"/>
        </p:nvGrpSpPr>
        <p:grpSpPr>
          <a:xfrm>
            <a:off x="0" y="6086479"/>
            <a:ext cx="12192000" cy="600974"/>
            <a:chOff x="0" y="6086479"/>
            <a:chExt cx="12192000" cy="600974"/>
          </a:xfrm>
        </p:grpSpPr>
        <p:sp>
          <p:nvSpPr>
            <p:cNvPr id="12" name="Rettangolo 11">
              <a:extLst>
                <a:ext uri="{FF2B5EF4-FFF2-40B4-BE49-F238E27FC236}">
                  <a16:creationId xmlns:a16="http://schemas.microsoft.com/office/drawing/2014/main" xmlns="" id="{9E71A8D8-5A28-4968-9E80-110E9CB88F92}"/>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4" name="Ovale 13">
              <a:extLst>
                <a:ext uri="{FF2B5EF4-FFF2-40B4-BE49-F238E27FC236}">
                  <a16:creationId xmlns:a16="http://schemas.microsoft.com/office/drawing/2014/main" xmlns="" id="{7239C02C-1FAD-4E73-AB32-5A30A946A447}"/>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15" name="Segnaposto numero diapositiva 5">
            <a:extLst>
              <a:ext uri="{FF2B5EF4-FFF2-40B4-BE49-F238E27FC236}">
                <a16:creationId xmlns:a16="http://schemas.microsoft.com/office/drawing/2014/main" xmlns="" id="{FF40D550-A563-4E50-AEE9-6D9D19499F9F}"/>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969874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rtl="0">
              <a:lnSpc>
                <a:spcPct val="100000"/>
              </a:lnSpc>
              <a:defRPr lang="en-GB" sz="2400">
                <a:solidFill>
                  <a:schemeClr val="tx1"/>
                </a:solidFill>
                <a:latin typeface="Corbel" panose="020B0503020204020204" pitchFamily="34" charset="0"/>
              </a:defRPr>
            </a:lvl1pPr>
          </a:lstStyle>
          <a:p>
            <a:pPr lvl="0" rtl="0">
              <a:lnSpc>
                <a:spcPct val="100000"/>
              </a:lnSpc>
            </a:pPr>
            <a:r>
              <a:rPr lang="it-IT" noProof="0"/>
              <a:t>Fare clic per modificare lo stile del titolo</a:t>
            </a:r>
          </a:p>
        </p:txBody>
      </p:sp>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335055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Immagini_Testo importante 01">
    <p:spTree>
      <p:nvGrpSpPr>
        <p:cNvPr id="1" name=""/>
        <p:cNvGrpSpPr/>
        <p:nvPr/>
      </p:nvGrpSpPr>
      <p:grpSpPr>
        <a:xfrm>
          <a:off x="0" y="0"/>
          <a:ext cx="0" cy="0"/>
          <a:chOff x="0" y="0"/>
          <a:chExt cx="0" cy="0"/>
        </a:xfrm>
      </p:grpSpPr>
      <p:sp>
        <p:nvSpPr>
          <p:cNvPr id="17" name="Segnaposto immagine 16">
            <a:extLst>
              <a:ext uri="{FF2B5EF4-FFF2-40B4-BE49-F238E27FC236}">
                <a16:creationId xmlns:a16="http://schemas.microsoft.com/office/drawing/2014/main" xmlns="" id="{D935D313-376E-4CA0-9732-D0CACCC07FAD}"/>
              </a:ext>
            </a:extLst>
          </p:cNvPr>
          <p:cNvSpPr>
            <a:spLocks noGrp="1"/>
          </p:cNvSpPr>
          <p:nvPr>
            <p:ph type="pic" sz="quarter" idx="13" hasCustomPrompt="1"/>
          </p:nvPr>
        </p:nvSpPr>
        <p:spPr>
          <a:xfrm>
            <a:off x="6464300" y="0"/>
            <a:ext cx="5727700" cy="6858000"/>
          </a:xfrm>
          <a:custGeom>
            <a:avLst/>
            <a:gdLst>
              <a:gd name="connsiteX0" fmla="*/ 1708150 w 5727700"/>
              <a:gd name="connsiteY0" fmla="*/ 0 h 6858000"/>
              <a:gd name="connsiteX1" fmla="*/ 5727700 w 5727700"/>
              <a:gd name="connsiteY1" fmla="*/ 0 h 6858000"/>
              <a:gd name="connsiteX2" fmla="*/ 5727700 w 5727700"/>
              <a:gd name="connsiteY2" fmla="*/ 6858000 h 6858000"/>
              <a:gd name="connsiteX3" fmla="*/ 0 w 5727700"/>
              <a:gd name="connsiteY3" fmla="*/ 6858000 h 6858000"/>
              <a:gd name="connsiteX4" fmla="*/ 0 w 5727700"/>
              <a:gd name="connsiteY4" fmla="*/ 68326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700" h="6858000">
                <a:moveTo>
                  <a:pt x="1708150" y="0"/>
                </a:moveTo>
                <a:lnTo>
                  <a:pt x="5727700" y="0"/>
                </a:lnTo>
                <a:lnTo>
                  <a:pt x="5727700" y="6858000"/>
                </a:lnTo>
                <a:lnTo>
                  <a:pt x="0" y="6858000"/>
                </a:lnTo>
                <a:lnTo>
                  <a:pt x="0" y="6832600"/>
                </a:lnTo>
                <a:close/>
              </a:path>
            </a:pathLst>
          </a:custGeom>
        </p:spPr>
        <p:txBody>
          <a:bodyPr vert="horz" wrap="square" lIns="91440" tIns="45720" rIns="91440" bIns="45720" rtlCol="0" anchor="ctr" anchorCtr="1">
            <a:noAutofit/>
          </a:bodyPr>
          <a:lstStyle>
            <a:lvl1pPr marL="0" indent="0">
              <a:buNone/>
              <a:defRPr lang="en-GB" sz="1800"/>
            </a:lvl1pPr>
          </a:lstStyle>
          <a:p>
            <a:pPr marL="228600" lvl="0" indent="-228600" algn="ctr" rtl="0"/>
            <a:r>
              <a:rPr lang="it-IT" noProof="0"/>
              <a:t>Inserisci immagine</a:t>
            </a:r>
          </a:p>
        </p:txBody>
      </p:sp>
      <p:sp>
        <p:nvSpPr>
          <p:cNvPr id="12" name="Segnaposto immagine 11">
            <a:extLst>
              <a:ext uri="{FF2B5EF4-FFF2-40B4-BE49-F238E27FC236}">
                <a16:creationId xmlns:a16="http://schemas.microsoft.com/office/drawing/2014/main" xmlns="" id="{83A2DEF1-03FF-475D-994A-6FC6FB1414FB}"/>
              </a:ext>
            </a:extLst>
          </p:cNvPr>
          <p:cNvSpPr>
            <a:spLocks noGrp="1"/>
          </p:cNvSpPr>
          <p:nvPr>
            <p:ph type="pic" sz="quarter" idx="12" hasCustomPrompt="1"/>
          </p:nvPr>
        </p:nvSpPr>
        <p:spPr>
          <a:xfrm>
            <a:off x="0" y="0"/>
            <a:ext cx="8087304" cy="6858000"/>
          </a:xfrm>
          <a:custGeom>
            <a:avLst/>
            <a:gdLst>
              <a:gd name="connsiteX0" fmla="*/ 0 w 8087304"/>
              <a:gd name="connsiteY0" fmla="*/ 0 h 6858000"/>
              <a:gd name="connsiteX1" fmla="*/ 8087304 w 8087304"/>
              <a:gd name="connsiteY1" fmla="*/ 0 h 6858000"/>
              <a:gd name="connsiteX2" fmla="*/ 8087304 w 8087304"/>
              <a:gd name="connsiteY2" fmla="*/ 7620 h 6858000"/>
              <a:gd name="connsiteX3" fmla="*/ 6368365 w 8087304"/>
              <a:gd name="connsiteY3" fmla="*/ 6858000 h 6858000"/>
              <a:gd name="connsiteX4" fmla="*/ 0 w 808730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7304" h="6858000">
                <a:moveTo>
                  <a:pt x="0" y="0"/>
                </a:moveTo>
                <a:lnTo>
                  <a:pt x="8087304" y="0"/>
                </a:lnTo>
                <a:lnTo>
                  <a:pt x="8087304" y="7620"/>
                </a:lnTo>
                <a:lnTo>
                  <a:pt x="6368365" y="6858000"/>
                </a:lnTo>
                <a:lnTo>
                  <a:pt x="0" y="6858000"/>
                </a:lnTo>
                <a:close/>
              </a:path>
            </a:pathLst>
          </a:custGeom>
        </p:spPr>
        <p:txBody>
          <a:bodyPr wrap="square" rtlCol="0" anchor="ctr" anchorCtr="1">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vl1pPr>
          </a:lstStyle>
          <a:p>
            <a:pPr marL="285750" marR="0" lvl="0" indent="-285750" algn="ctr" defTabSz="914400" rtl="0" eaLnBrk="1" fontAlgn="auto" latinLnBrk="0" hangingPunct="1">
              <a:lnSpc>
                <a:spcPct val="90000"/>
              </a:lnSpc>
              <a:spcBef>
                <a:spcPts val="1000"/>
              </a:spcBef>
              <a:spcAft>
                <a:spcPts val="0"/>
              </a:spcAft>
              <a:buClrTx/>
              <a:buSzTx/>
              <a:tabLst/>
              <a:defRPr/>
            </a:pPr>
            <a:r>
              <a:rPr lang="it-IT" noProof="0"/>
              <a:t>Inserisci immagine</a:t>
            </a:r>
          </a:p>
        </p:txBody>
      </p:sp>
      <p:sp>
        <p:nvSpPr>
          <p:cNvPr id="13" name="Segnaposto testo 12">
            <a:extLst>
              <a:ext uri="{FF2B5EF4-FFF2-40B4-BE49-F238E27FC236}">
                <a16:creationId xmlns:a16="http://schemas.microsoft.com/office/drawing/2014/main" xmlns="" id="{B48BA177-B717-42B2-884C-04576C20342D}"/>
              </a:ext>
            </a:extLst>
          </p:cNvPr>
          <p:cNvSpPr>
            <a:spLocks noGrp="1"/>
          </p:cNvSpPr>
          <p:nvPr>
            <p:ph type="body" sz="quarter" idx="11"/>
          </p:nvPr>
        </p:nvSpPr>
        <p:spPr>
          <a:xfrm>
            <a:off x="785586" y="5047107"/>
            <a:ext cx="5005614" cy="1005840"/>
          </a:xfrm>
        </p:spPr>
        <p:txBody>
          <a:bodyPr vert="horz" wrap="square" lIns="0" tIns="45720" rIns="0" bIns="45720" rtlCol="0" anchor="t">
            <a:noAutofit/>
          </a:bodyPr>
          <a:lstStyle>
            <a:lvl1pPr marL="0" indent="0">
              <a:buNone/>
              <a:defRPr lang="en-US" sz="1600" dirty="0" smtClean="0">
                <a:solidFill>
                  <a:schemeClr val="tx1"/>
                </a:solidFill>
                <a:latin typeface="+mn-lt"/>
                <a:ea typeface="+mj-ea"/>
                <a:cs typeface="+mj-cs"/>
              </a:defRPr>
            </a:lvl1pPr>
          </a:lstStyle>
          <a:p>
            <a:pPr marL="57150" lvl="0" indent="-285750" rtl="0">
              <a:lnSpc>
                <a:spcPct val="100000"/>
              </a:lnSpc>
              <a:spcBef>
                <a:spcPct val="0"/>
              </a:spcBef>
            </a:pPr>
            <a:r>
              <a:rPr lang="it-IT" noProof="0"/>
              <a:t>Modifica gli stili del testo dello schema</a:t>
            </a:r>
          </a:p>
        </p:txBody>
      </p:sp>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785586" y="4081468"/>
            <a:ext cx="5005614" cy="822960"/>
          </a:xfrm>
        </p:spPr>
        <p:txBody>
          <a:bodyPr vert="horz" wrap="square" lIns="0" tIns="45720" rIns="91440" bIns="45720" rtlCol="0" anchor="t">
            <a:noAutofit/>
          </a:bodyPr>
          <a:lstStyle>
            <a:lvl1pPr marL="0" indent="0" rtl="0">
              <a:lnSpc>
                <a:spcPct val="100000"/>
              </a:lnSpc>
              <a:buFont typeface="Arial" panose="020B0604020202020204" pitchFamily="34" charset="0"/>
              <a:buNone/>
              <a:defRPr lang="en-GB" sz="2400" dirty="0">
                <a:solidFill>
                  <a:schemeClr val="tx1"/>
                </a:solidFill>
                <a:latin typeface="Corbel" panose="020B0503020204020204" pitchFamily="34" charset="0"/>
              </a:defRPr>
            </a:lvl1pPr>
          </a:lstStyle>
          <a:p>
            <a:pPr marL="0" lvl="0" rtl="0">
              <a:lnSpc>
                <a:spcPct val="100000"/>
              </a:lnSpc>
            </a:pPr>
            <a:r>
              <a:rPr lang="it-IT" noProof="0"/>
              <a:t>Fare clic per modificare lo stile del titolo</a:t>
            </a:r>
          </a:p>
        </p:txBody>
      </p:sp>
      <p:sp>
        <p:nvSpPr>
          <p:cNvPr id="20" name="Segnaposto numero diapositiva 7">
            <a:extLst>
              <a:ext uri="{FF2B5EF4-FFF2-40B4-BE49-F238E27FC236}">
                <a16:creationId xmlns:a16="http://schemas.microsoft.com/office/drawing/2014/main" xmlns="" id="{1CEA3362-50AD-4D98-92C4-DA1D8C857A75}"/>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16600009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grpSp>
        <p:nvGrpSpPr>
          <p:cNvPr id="3" name="Gruppo 2">
            <a:extLst>
              <a:ext uri="{FF2B5EF4-FFF2-40B4-BE49-F238E27FC236}">
                <a16:creationId xmlns:a16="http://schemas.microsoft.com/office/drawing/2014/main" xmlns="" id="{5F3686C7-DF83-47D9-A485-35F4F1D36A69}"/>
              </a:ext>
            </a:extLst>
          </p:cNvPr>
          <p:cNvGrpSpPr/>
          <p:nvPr userDrawn="1"/>
        </p:nvGrpSpPr>
        <p:grpSpPr>
          <a:xfrm>
            <a:off x="0" y="6086479"/>
            <a:ext cx="12192000" cy="600974"/>
            <a:chOff x="0" y="6086479"/>
            <a:chExt cx="12192000" cy="600974"/>
          </a:xfrm>
        </p:grpSpPr>
        <p:sp>
          <p:nvSpPr>
            <p:cNvPr id="4" name="Rettangolo 3">
              <a:extLst>
                <a:ext uri="{FF2B5EF4-FFF2-40B4-BE49-F238E27FC236}">
                  <a16:creationId xmlns:a16="http://schemas.microsoft.com/office/drawing/2014/main" xmlns="" id="{790B36CF-9391-49E9-B599-8B724B6EF267}"/>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6" name="Ovale 5">
              <a:extLst>
                <a:ext uri="{FF2B5EF4-FFF2-40B4-BE49-F238E27FC236}">
                  <a16:creationId xmlns:a16="http://schemas.microsoft.com/office/drawing/2014/main" xmlns="" id="{468CE156-5D60-42B0-A4F9-33FA85537807}"/>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5" name="Segnaposto numero diapositiva 7">
            <a:extLst>
              <a:ext uri="{FF2B5EF4-FFF2-40B4-BE49-F238E27FC236}">
                <a16:creationId xmlns:a16="http://schemas.microsoft.com/office/drawing/2014/main" xmlns="" id="{9E4521A1-4C9D-4795-B551-D151E8856AA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24849466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ormula di chiusura">
    <p:spTree>
      <p:nvGrpSpPr>
        <p:cNvPr id="1" name=""/>
        <p:cNvGrpSpPr/>
        <p:nvPr/>
      </p:nvGrpSpPr>
      <p:grpSpPr>
        <a:xfrm>
          <a:off x="0" y="0"/>
          <a:ext cx="0" cy="0"/>
          <a:chOff x="0" y="0"/>
          <a:chExt cx="0" cy="0"/>
        </a:xfrm>
      </p:grpSpPr>
      <p:sp>
        <p:nvSpPr>
          <p:cNvPr id="9" name="Segnaposto immagine 8">
            <a:extLst>
              <a:ext uri="{FF2B5EF4-FFF2-40B4-BE49-F238E27FC236}">
                <a16:creationId xmlns:a16="http://schemas.microsoft.com/office/drawing/2014/main" xmlns=""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rtl="0">
              <a:buNone/>
            </a:pPr>
            <a:r>
              <a:rPr lang="it-IT" noProof="0"/>
              <a:t>Inserisci immagine</a:t>
            </a:r>
          </a:p>
        </p:txBody>
      </p:sp>
      <p:sp>
        <p:nvSpPr>
          <p:cNvPr id="10" name="Titolo 1">
            <a:extLst>
              <a:ext uri="{FF2B5EF4-FFF2-40B4-BE49-F238E27FC236}">
                <a16:creationId xmlns:a16="http://schemas.microsoft.com/office/drawing/2014/main" xmlns="" id="{A75C086E-F523-4C77-938F-0DB6203DBC43}"/>
              </a:ext>
            </a:extLst>
          </p:cNvPr>
          <p:cNvSpPr>
            <a:spLocks noGrp="1"/>
          </p:cNvSpPr>
          <p:nvPr>
            <p:ph type="ctrTitle" hasCustomPrompt="1"/>
          </p:nvPr>
        </p:nvSpPr>
        <p:spPr>
          <a:xfrm>
            <a:off x="691080" y="2139696"/>
            <a:ext cx="5578995" cy="879928"/>
          </a:xfrm>
        </p:spPr>
        <p:txBody>
          <a:bodyPr vert="horz" lIns="91440" tIns="45720" rIns="91440" bIns="45720" rtlCol="0" anchor="ctr" anchorCtr="0">
            <a:noAutofit/>
          </a:bodyPr>
          <a:lstStyle>
            <a:lvl1pPr algn="l">
              <a:defRPr lang="en-GB" b="0" dirty="0">
                <a:solidFill>
                  <a:schemeClr val="bg1"/>
                </a:solidFill>
              </a:defRPr>
            </a:lvl1pPr>
          </a:lstStyle>
          <a:p>
            <a:pPr marL="0" lvl="0" algn="ctr" rtl="0"/>
            <a:r>
              <a:rPr lang="it-IT" noProof="0" dirty="0"/>
              <a:t>TITOLO</a:t>
            </a:r>
          </a:p>
        </p:txBody>
      </p:sp>
      <p:sp>
        <p:nvSpPr>
          <p:cNvPr id="17" name="Segnaposto testo 4">
            <a:extLst>
              <a:ext uri="{FF2B5EF4-FFF2-40B4-BE49-F238E27FC236}">
                <a16:creationId xmlns:a16="http://schemas.microsoft.com/office/drawing/2014/main" xmlns="" id="{B293AB9F-7C1D-4A06-9F42-4FD67BF2739F}"/>
              </a:ext>
            </a:extLst>
          </p:cNvPr>
          <p:cNvSpPr>
            <a:spLocks noGrp="1"/>
          </p:cNvSpPr>
          <p:nvPr>
            <p:ph type="body" sz="quarter" idx="15" hasCustomPrompt="1"/>
          </p:nvPr>
        </p:nvSpPr>
        <p:spPr>
          <a:xfrm>
            <a:off x="1359075" y="3653097"/>
            <a:ext cx="3695206" cy="276999"/>
          </a:xfrm>
        </p:spPr>
        <p:txBody>
          <a:bodyPr lIns="0" rtlCol="0" anchor="ctr">
            <a:noAutofit/>
          </a:bodyPr>
          <a:lstStyle>
            <a:lvl1pPr marL="0" indent="0">
              <a:lnSpc>
                <a:spcPct val="100000"/>
              </a:lnSpc>
              <a:buNone/>
              <a:defRPr sz="1800" spc="0">
                <a:solidFill>
                  <a:schemeClr val="bg1"/>
                </a:solidFill>
              </a:defRPr>
            </a:lvl1pPr>
          </a:lstStyle>
          <a:p>
            <a:pPr lvl="0" rtl="0"/>
            <a:r>
              <a:rPr lang="it-IT" noProof="0" dirty="0"/>
              <a:t>Nome</a:t>
            </a:r>
          </a:p>
        </p:txBody>
      </p:sp>
      <p:sp>
        <p:nvSpPr>
          <p:cNvPr id="18" name="Segnaposto testo 4">
            <a:extLst>
              <a:ext uri="{FF2B5EF4-FFF2-40B4-BE49-F238E27FC236}">
                <a16:creationId xmlns:a16="http://schemas.microsoft.com/office/drawing/2014/main" xmlns="" id="{224AF9FB-5C6E-4050-AE8D-3B218C0F1DAE}"/>
              </a:ext>
            </a:extLst>
          </p:cNvPr>
          <p:cNvSpPr>
            <a:spLocks noGrp="1"/>
          </p:cNvSpPr>
          <p:nvPr>
            <p:ph type="body" sz="quarter" idx="16" hasCustomPrompt="1"/>
          </p:nvPr>
        </p:nvSpPr>
        <p:spPr>
          <a:xfrm>
            <a:off x="1359075" y="4392151"/>
            <a:ext cx="3695206" cy="276999"/>
          </a:xfrm>
        </p:spPr>
        <p:txBody>
          <a:bodyPr lIns="0" rtlCol="0" anchor="ctr">
            <a:noAutofit/>
          </a:bodyPr>
          <a:lstStyle>
            <a:lvl1pPr marL="0" indent="0">
              <a:lnSpc>
                <a:spcPct val="100000"/>
              </a:lnSpc>
              <a:buNone/>
              <a:defRPr sz="1800" spc="0">
                <a:solidFill>
                  <a:schemeClr val="bg1"/>
                </a:solidFill>
              </a:defRPr>
            </a:lvl1pPr>
          </a:lstStyle>
          <a:p>
            <a:pPr lvl="0" rtl="0"/>
            <a:r>
              <a:rPr lang="it-IT" noProof="0" dirty="0"/>
              <a:t>Telefono</a:t>
            </a:r>
          </a:p>
        </p:txBody>
      </p:sp>
      <p:sp>
        <p:nvSpPr>
          <p:cNvPr id="19" name="Segnaposto testo 4">
            <a:extLst>
              <a:ext uri="{FF2B5EF4-FFF2-40B4-BE49-F238E27FC236}">
                <a16:creationId xmlns:a16="http://schemas.microsoft.com/office/drawing/2014/main" xmlns="" id="{68A48B85-2E0B-42B6-AB4A-1302D3C828F5}"/>
              </a:ext>
            </a:extLst>
          </p:cNvPr>
          <p:cNvSpPr>
            <a:spLocks noGrp="1"/>
          </p:cNvSpPr>
          <p:nvPr>
            <p:ph type="body" sz="quarter" idx="17" hasCustomPrompt="1"/>
          </p:nvPr>
        </p:nvSpPr>
        <p:spPr>
          <a:xfrm>
            <a:off x="1359075" y="5131205"/>
            <a:ext cx="3695206" cy="276999"/>
          </a:xfrm>
        </p:spPr>
        <p:txBody>
          <a:bodyPr lIns="0" rtlCol="0" anchor="ctr">
            <a:noAutofit/>
          </a:bodyPr>
          <a:lstStyle>
            <a:lvl1pPr marL="0" indent="0">
              <a:lnSpc>
                <a:spcPct val="100000"/>
              </a:lnSpc>
              <a:buNone/>
              <a:defRPr sz="1800" spc="0">
                <a:solidFill>
                  <a:schemeClr val="bg1"/>
                </a:solidFill>
              </a:defRPr>
            </a:lvl1pPr>
          </a:lstStyle>
          <a:p>
            <a:pPr lvl="0" rtl="0"/>
            <a:r>
              <a:rPr lang="it-IT" noProof="0"/>
              <a:t>Posta elettronica</a:t>
            </a:r>
          </a:p>
        </p:txBody>
      </p:sp>
      <p:sp>
        <p:nvSpPr>
          <p:cNvPr id="20" name="Segnaposto testo 4">
            <a:extLst>
              <a:ext uri="{FF2B5EF4-FFF2-40B4-BE49-F238E27FC236}">
                <a16:creationId xmlns:a16="http://schemas.microsoft.com/office/drawing/2014/main" xmlns="" id="{9244D33F-3A47-4DE3-8198-7AC5316E31E6}"/>
              </a:ext>
            </a:extLst>
          </p:cNvPr>
          <p:cNvSpPr>
            <a:spLocks noGrp="1"/>
          </p:cNvSpPr>
          <p:nvPr>
            <p:ph type="body" sz="quarter" idx="18" hasCustomPrompt="1"/>
          </p:nvPr>
        </p:nvSpPr>
        <p:spPr>
          <a:xfrm>
            <a:off x="1359075" y="5870258"/>
            <a:ext cx="3695206" cy="276999"/>
          </a:xfrm>
        </p:spPr>
        <p:txBody>
          <a:bodyPr lIns="0" rtlCol="0" anchor="ctr">
            <a:noAutofit/>
          </a:bodyPr>
          <a:lstStyle>
            <a:lvl1pPr marL="0" indent="0">
              <a:lnSpc>
                <a:spcPct val="100000"/>
              </a:lnSpc>
              <a:buNone/>
              <a:defRPr sz="1800" spc="0">
                <a:solidFill>
                  <a:schemeClr val="bg1"/>
                </a:solidFill>
              </a:defRPr>
            </a:lvl1pPr>
          </a:lstStyle>
          <a:p>
            <a:pPr lvl="0" rtl="0"/>
            <a:r>
              <a:rPr lang="it-IT" noProof="0"/>
              <a:t>Sito Web</a:t>
            </a:r>
          </a:p>
        </p:txBody>
      </p:sp>
      <p:sp>
        <p:nvSpPr>
          <p:cNvPr id="3" name="Segnaposto contenuto 2">
            <a:extLst>
              <a:ext uri="{FF2B5EF4-FFF2-40B4-BE49-F238E27FC236}">
                <a16:creationId xmlns:a16="http://schemas.microsoft.com/office/drawing/2014/main" xmlns="" id="{8F220C8B-2E18-4D91-A806-6C7C3940B00F}"/>
              </a:ext>
            </a:extLst>
          </p:cNvPr>
          <p:cNvSpPr>
            <a:spLocks noGrp="1" noChangeAspect="1"/>
          </p:cNvSpPr>
          <p:nvPr>
            <p:ph sz="quarter" idx="19" hasCustomPrompt="1"/>
          </p:nvPr>
        </p:nvSpPr>
        <p:spPr>
          <a:xfrm>
            <a:off x="691080" y="4295744"/>
            <a:ext cx="469813" cy="469812"/>
          </a:xfrm>
          <a:prstGeom prst="ellipse">
            <a:avLst/>
          </a:prstGeom>
          <a:noFill/>
          <a:ln>
            <a:noFill/>
          </a:ln>
        </p:spPr>
        <p:txBody>
          <a:bodyPr lIns="0" tIns="0" rIns="0" bIns="0" rtlCol="0" anchor="ctr">
            <a:noAutofit/>
          </a:bodyPr>
          <a:lstStyle>
            <a:lvl1pPr marL="0" indent="0" algn="ctr">
              <a:buNone/>
              <a:defRPr sz="1050">
                <a:solidFill>
                  <a:schemeClr val="tx1"/>
                </a:solidFill>
              </a:defRPr>
            </a:lvl1pPr>
          </a:lstStyle>
          <a:p>
            <a:pPr lvl="0" rtl="0"/>
            <a:r>
              <a:rPr lang="it-IT" noProof="0"/>
              <a:t>Icona</a:t>
            </a:r>
          </a:p>
        </p:txBody>
      </p:sp>
      <p:sp>
        <p:nvSpPr>
          <p:cNvPr id="28" name="Segnaposto contenuto 2">
            <a:extLst>
              <a:ext uri="{FF2B5EF4-FFF2-40B4-BE49-F238E27FC236}">
                <a16:creationId xmlns:a16="http://schemas.microsoft.com/office/drawing/2014/main" xmlns="" id="{3D1C5933-D103-4989-B652-C7B692341BC3}"/>
              </a:ext>
            </a:extLst>
          </p:cNvPr>
          <p:cNvSpPr>
            <a:spLocks noGrp="1" noChangeAspect="1"/>
          </p:cNvSpPr>
          <p:nvPr>
            <p:ph sz="quarter" idx="20" hasCustomPrompt="1"/>
          </p:nvPr>
        </p:nvSpPr>
        <p:spPr>
          <a:xfrm>
            <a:off x="691080" y="5034798"/>
            <a:ext cx="469813" cy="469812"/>
          </a:xfrm>
          <a:prstGeom prst="ellipse">
            <a:avLst/>
          </a:prstGeom>
          <a:noFill/>
          <a:ln>
            <a:noFill/>
          </a:ln>
        </p:spPr>
        <p:txBody>
          <a:bodyPr lIns="0" tIns="0" rIns="0" bIns="0" rtlCol="0" anchor="ctr">
            <a:noAutofit/>
          </a:bodyPr>
          <a:lstStyle>
            <a:lvl1pPr marL="0" indent="0" algn="ctr">
              <a:buNone/>
              <a:defRPr sz="1050">
                <a:solidFill>
                  <a:schemeClr val="tx1"/>
                </a:solidFill>
              </a:defRPr>
            </a:lvl1pPr>
          </a:lstStyle>
          <a:p>
            <a:pPr lvl="0" rtl="0"/>
            <a:r>
              <a:rPr lang="it-IT" noProof="0"/>
              <a:t>Icona</a:t>
            </a:r>
          </a:p>
        </p:txBody>
      </p:sp>
      <p:sp>
        <p:nvSpPr>
          <p:cNvPr id="29" name="Segnaposto contenuto 2">
            <a:extLst>
              <a:ext uri="{FF2B5EF4-FFF2-40B4-BE49-F238E27FC236}">
                <a16:creationId xmlns:a16="http://schemas.microsoft.com/office/drawing/2014/main" xmlns="" id="{A80EBF65-A9A1-4724-B962-DB9B79A924AA}"/>
              </a:ext>
            </a:extLst>
          </p:cNvPr>
          <p:cNvSpPr>
            <a:spLocks noGrp="1" noChangeAspect="1"/>
          </p:cNvSpPr>
          <p:nvPr>
            <p:ph sz="quarter" idx="21" hasCustomPrompt="1"/>
          </p:nvPr>
        </p:nvSpPr>
        <p:spPr>
          <a:xfrm>
            <a:off x="691080" y="5773851"/>
            <a:ext cx="469813" cy="469812"/>
          </a:xfrm>
          <a:prstGeom prst="ellipse">
            <a:avLst/>
          </a:prstGeom>
          <a:noFill/>
          <a:ln>
            <a:noFill/>
          </a:ln>
        </p:spPr>
        <p:txBody>
          <a:bodyPr lIns="0" tIns="0" rIns="0" bIns="0" rtlCol="0" anchor="ctr">
            <a:noAutofit/>
          </a:bodyPr>
          <a:lstStyle>
            <a:lvl1pPr marL="0" indent="0" algn="ctr">
              <a:buNone/>
              <a:defRPr sz="1050">
                <a:solidFill>
                  <a:schemeClr val="tx1"/>
                </a:solidFill>
              </a:defRPr>
            </a:lvl1pPr>
          </a:lstStyle>
          <a:p>
            <a:pPr lvl="0" rtl="0"/>
            <a:r>
              <a:rPr lang="it-IT" noProof="0"/>
              <a:t>Icona</a:t>
            </a:r>
          </a:p>
        </p:txBody>
      </p:sp>
      <p:sp>
        <p:nvSpPr>
          <p:cNvPr id="30" name="Segnaposto contenuto 2">
            <a:extLst>
              <a:ext uri="{FF2B5EF4-FFF2-40B4-BE49-F238E27FC236}">
                <a16:creationId xmlns:a16="http://schemas.microsoft.com/office/drawing/2014/main" xmlns="" id="{06251342-E6E3-4C57-A0A9-C7BB3DCAE115}"/>
              </a:ext>
            </a:extLst>
          </p:cNvPr>
          <p:cNvSpPr>
            <a:spLocks noGrp="1" noChangeAspect="1"/>
          </p:cNvSpPr>
          <p:nvPr>
            <p:ph sz="quarter" idx="22" hasCustomPrompt="1"/>
          </p:nvPr>
        </p:nvSpPr>
        <p:spPr>
          <a:xfrm>
            <a:off x="691080" y="3556690"/>
            <a:ext cx="469813" cy="469812"/>
          </a:xfrm>
          <a:prstGeom prst="ellipse">
            <a:avLst/>
          </a:prstGeom>
          <a:noFill/>
          <a:ln>
            <a:noFill/>
          </a:ln>
        </p:spPr>
        <p:txBody>
          <a:bodyPr lIns="0" tIns="0" rIns="0" bIns="0" rtlCol="0" anchor="ctr">
            <a:noAutofit/>
          </a:bodyPr>
          <a:lstStyle>
            <a:lvl1pPr marL="0" indent="0" algn="ctr">
              <a:buNone/>
              <a:defRPr sz="1050">
                <a:solidFill>
                  <a:schemeClr val="tx1"/>
                </a:solidFill>
              </a:defRPr>
            </a:lvl1pPr>
          </a:lstStyle>
          <a:p>
            <a:pPr lvl="0" rtl="0"/>
            <a:r>
              <a:rPr lang="it-IT" noProof="0"/>
              <a:t>Icona</a:t>
            </a:r>
          </a:p>
        </p:txBody>
      </p:sp>
    </p:spTree>
    <p:extLst>
      <p:ext uri="{BB962C8B-B14F-4D97-AF65-F5344CB8AC3E}">
        <p14:creationId xmlns:p14="http://schemas.microsoft.com/office/powerpoint/2010/main" val="16088957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rtl="0"/>
            <a:r>
              <a:rPr lang="it-IT" noProof="0"/>
              <a:t>TITOLO</a:t>
            </a:r>
          </a:p>
        </p:txBody>
      </p:sp>
      <p:sp>
        <p:nvSpPr>
          <p:cNvPr id="3" name="Sottotitolo 2">
            <a:extLst>
              <a:ext uri="{FF2B5EF4-FFF2-40B4-BE49-F238E27FC236}">
                <a16:creationId xmlns:a16="http://schemas.microsoft.com/office/drawing/2014/main" xmlns=""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rtl="0"/>
            <a:r>
              <a:rPr lang="it-IT" noProof="0"/>
              <a:t>Sottotitolo</a:t>
            </a:r>
          </a:p>
        </p:txBody>
      </p:sp>
      <p:grpSp>
        <p:nvGrpSpPr>
          <p:cNvPr id="6" name="Gruppo 5">
            <a:extLst>
              <a:ext uri="{FF2B5EF4-FFF2-40B4-BE49-F238E27FC236}">
                <a16:creationId xmlns:a16="http://schemas.microsoft.com/office/drawing/2014/main" xmlns="" id="{EFDB39AB-B644-434A-9D55-AF3455D468E5}"/>
              </a:ext>
            </a:extLst>
          </p:cNvPr>
          <p:cNvGrpSpPr/>
          <p:nvPr userDrawn="1"/>
        </p:nvGrpSpPr>
        <p:grpSpPr>
          <a:xfrm>
            <a:off x="9140346" y="5054600"/>
            <a:ext cx="676275" cy="114300"/>
            <a:chOff x="9330846" y="5054600"/>
            <a:chExt cx="676275" cy="114300"/>
          </a:xfrm>
        </p:grpSpPr>
        <p:sp>
          <p:nvSpPr>
            <p:cNvPr id="7" name="Ovale 6">
              <a:extLst>
                <a:ext uri="{FF2B5EF4-FFF2-40B4-BE49-F238E27FC236}">
                  <a16:creationId xmlns:a16="http://schemas.microsoft.com/office/drawing/2014/main" xmlns=""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8" name="Ovale 7">
              <a:extLst>
                <a:ext uri="{FF2B5EF4-FFF2-40B4-BE49-F238E27FC236}">
                  <a16:creationId xmlns:a16="http://schemas.microsoft.com/office/drawing/2014/main" xmlns=""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Ovale 8">
              <a:extLst>
                <a:ext uri="{FF2B5EF4-FFF2-40B4-BE49-F238E27FC236}">
                  <a16:creationId xmlns:a16="http://schemas.microsoft.com/office/drawing/2014/main" xmlns=""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1" name="Ovale 10">
              <a:extLst>
                <a:ext uri="{FF2B5EF4-FFF2-40B4-BE49-F238E27FC236}">
                  <a16:creationId xmlns:a16="http://schemas.microsoft.com/office/drawing/2014/main" xmlns=""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13" name="Figura a mano libera: Forma 12">
            <a:extLst>
              <a:ext uri="{FF2B5EF4-FFF2-40B4-BE49-F238E27FC236}">
                <a16:creationId xmlns:a16="http://schemas.microsoft.com/office/drawing/2014/main" xmlns="" id="{5BE10AC4-CBFC-4ECF-92D5-9CE1874F58D7}"/>
              </a:ext>
            </a:extLst>
          </p:cNvPr>
          <p:cNvSpPr/>
          <p:nvPr userDrawn="1"/>
        </p:nvSpPr>
        <p:spPr>
          <a:xfrm>
            <a:off x="0" y="0"/>
            <a:ext cx="8568965"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Tree>
    <p:extLst>
      <p:ext uri="{BB962C8B-B14F-4D97-AF65-F5344CB8AC3E}">
        <p14:creationId xmlns:p14="http://schemas.microsoft.com/office/powerpoint/2010/main" val="30684027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10" name="Figura a mano libera: Forma 9">
            <a:extLst>
              <a:ext uri="{FF2B5EF4-FFF2-40B4-BE49-F238E27FC236}">
                <a16:creationId xmlns:a16="http://schemas.microsoft.com/office/drawing/2014/main" xmlns="" id="{B305EBB3-0F16-4B63-82ED-191AB224B8E2}"/>
              </a:ext>
            </a:extLst>
          </p:cNvPr>
          <p:cNvSpPr/>
          <p:nvPr userDrawn="1"/>
        </p:nvSpPr>
        <p:spPr>
          <a:xfrm>
            <a:off x="4334810"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2" name="Titolo 1">
            <a:extLst>
              <a:ext uri="{FF2B5EF4-FFF2-40B4-BE49-F238E27FC236}">
                <a16:creationId xmlns:a16="http://schemas.microsoft.com/office/drawing/2014/main" xmlns=""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rtl="0"/>
            <a:r>
              <a:rPr lang="it-IT" noProof="0"/>
              <a:t>TITOLO</a:t>
            </a:r>
          </a:p>
        </p:txBody>
      </p:sp>
      <p:sp>
        <p:nvSpPr>
          <p:cNvPr id="3" name="Sottotitolo 2">
            <a:extLst>
              <a:ext uri="{FF2B5EF4-FFF2-40B4-BE49-F238E27FC236}">
                <a16:creationId xmlns:a16="http://schemas.microsoft.com/office/drawing/2014/main" xmlns=""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rtl="0"/>
            <a:r>
              <a:rPr lang="it-IT" noProof="0"/>
              <a:t>Sottotitolo</a:t>
            </a:r>
          </a:p>
        </p:txBody>
      </p:sp>
      <p:grpSp>
        <p:nvGrpSpPr>
          <p:cNvPr id="6" name="Gruppo 5">
            <a:extLst>
              <a:ext uri="{FF2B5EF4-FFF2-40B4-BE49-F238E27FC236}">
                <a16:creationId xmlns:a16="http://schemas.microsoft.com/office/drawing/2014/main" xmlns="" id="{EFDB39AB-B644-434A-9D55-AF3455D468E5}"/>
              </a:ext>
            </a:extLst>
          </p:cNvPr>
          <p:cNvGrpSpPr/>
          <p:nvPr userDrawn="1"/>
        </p:nvGrpSpPr>
        <p:grpSpPr>
          <a:xfrm>
            <a:off x="9140346" y="5054600"/>
            <a:ext cx="676275" cy="114300"/>
            <a:chOff x="9330846" y="5054600"/>
            <a:chExt cx="676275" cy="114300"/>
          </a:xfrm>
        </p:grpSpPr>
        <p:sp>
          <p:nvSpPr>
            <p:cNvPr id="7" name="Ovale 6">
              <a:extLst>
                <a:ext uri="{FF2B5EF4-FFF2-40B4-BE49-F238E27FC236}">
                  <a16:creationId xmlns:a16="http://schemas.microsoft.com/office/drawing/2014/main" xmlns=""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8" name="Ovale 7">
              <a:extLst>
                <a:ext uri="{FF2B5EF4-FFF2-40B4-BE49-F238E27FC236}">
                  <a16:creationId xmlns:a16="http://schemas.microsoft.com/office/drawing/2014/main" xmlns=""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Ovale 8">
              <a:extLst>
                <a:ext uri="{FF2B5EF4-FFF2-40B4-BE49-F238E27FC236}">
                  <a16:creationId xmlns:a16="http://schemas.microsoft.com/office/drawing/2014/main" xmlns=""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1" name="Ovale 10">
              <a:extLst>
                <a:ext uri="{FF2B5EF4-FFF2-40B4-BE49-F238E27FC236}">
                  <a16:creationId xmlns:a16="http://schemas.microsoft.com/office/drawing/2014/main" xmlns=""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Tree>
    <p:extLst>
      <p:ext uri="{BB962C8B-B14F-4D97-AF65-F5344CB8AC3E}">
        <p14:creationId xmlns:p14="http://schemas.microsoft.com/office/powerpoint/2010/main" val="1295152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rtl="0">
              <a:lnSpc>
                <a:spcPct val="100000"/>
              </a:lnSpc>
            </a:pPr>
            <a:r>
              <a:rPr lang="it-IT" noProof="0"/>
              <a:t>Fare clic per modificare lo stile del titolo</a:t>
            </a:r>
          </a:p>
        </p:txBody>
      </p:sp>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Segnaposto contenuto 2">
            <a:extLst>
              <a:ext uri="{FF2B5EF4-FFF2-40B4-BE49-F238E27FC236}">
                <a16:creationId xmlns:a16="http://schemas.microsoft.com/office/drawing/2014/main" xmlns="" id="{C7BBA6D3-FEB9-412B-8FBB-095FC3A60ABF}"/>
              </a:ext>
            </a:extLst>
          </p:cNvPr>
          <p:cNvSpPr>
            <a:spLocks noGrp="1"/>
          </p:cNvSpPr>
          <p:nvPr>
            <p:ph idx="1"/>
          </p:nvPr>
        </p:nvSpPr>
        <p:spPr>
          <a:xfrm>
            <a:off x="633186" y="1825625"/>
            <a:ext cx="10815864" cy="4351338"/>
          </a:xfrm>
        </p:spPr>
        <p:txBody>
          <a:bodyPr rtlCol="0"/>
          <a:lstStyle>
            <a:lvl1pPr rtl="0">
              <a:defRPr/>
            </a:lvl1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11687373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rtl="0">
              <a:lnSpc>
                <a:spcPct val="100000"/>
              </a:lnSpc>
            </a:pPr>
            <a:r>
              <a:rPr lang="it-IT" noProof="0"/>
              <a:t>Fare clic per modificare lo stile del titolo</a:t>
            </a:r>
          </a:p>
        </p:txBody>
      </p:sp>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Segnaposto contenuto 2">
            <a:extLst>
              <a:ext uri="{FF2B5EF4-FFF2-40B4-BE49-F238E27FC236}">
                <a16:creationId xmlns:a16="http://schemas.microsoft.com/office/drawing/2014/main" xmlns="" id="{64A4F74B-B2CD-407C-865A-037EDFAC9DB0}"/>
              </a:ext>
            </a:extLst>
          </p:cNvPr>
          <p:cNvSpPr>
            <a:spLocks noGrp="1"/>
          </p:cNvSpPr>
          <p:nvPr>
            <p:ph sz="half" idx="1"/>
          </p:nvPr>
        </p:nvSpPr>
        <p:spPr>
          <a:xfrm>
            <a:off x="633186" y="1825625"/>
            <a:ext cx="5386614" cy="4351338"/>
          </a:xfrm>
        </p:spPr>
        <p:txBody>
          <a:bodyPr rtlCol="0">
            <a:normAutofit/>
          </a:bodyPr>
          <a:lstStyle>
            <a:lvl1pPr rtl="0">
              <a:defRPr sz="2000"/>
            </a:lvl1pPr>
            <a:lvl2pPr>
              <a:defRPr sz="1800"/>
            </a:lvl2pPr>
            <a:lvl3pPr>
              <a:defRPr sz="1600"/>
            </a:lvl3pPr>
            <a:lvl4pPr>
              <a:defRPr sz="1400"/>
            </a:lvl4pPr>
            <a:lvl5pPr>
              <a:defRPr sz="1400"/>
            </a:lvl5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0" name="Segnaposto contenuto 3">
            <a:extLst>
              <a:ext uri="{FF2B5EF4-FFF2-40B4-BE49-F238E27FC236}">
                <a16:creationId xmlns:a16="http://schemas.microsoft.com/office/drawing/2014/main" xmlns="" id="{A2548E2E-973A-4D52-ACB9-BF564F407308}"/>
              </a:ext>
            </a:extLst>
          </p:cNvPr>
          <p:cNvSpPr>
            <a:spLocks noGrp="1"/>
          </p:cNvSpPr>
          <p:nvPr>
            <p:ph sz="half" idx="2"/>
          </p:nvPr>
        </p:nvSpPr>
        <p:spPr>
          <a:xfrm>
            <a:off x="6172200" y="1825625"/>
            <a:ext cx="5276850" cy="4351338"/>
          </a:xfrm>
        </p:spPr>
        <p:txBody>
          <a:bodyPr rtlCol="0">
            <a:normAutofit/>
          </a:bodyPr>
          <a:lstStyle>
            <a:lvl1pPr rtl="0">
              <a:defRPr sz="2000"/>
            </a:lvl1pPr>
            <a:lvl2pPr>
              <a:defRPr sz="1800"/>
            </a:lvl2pPr>
            <a:lvl3pPr>
              <a:defRPr sz="1600"/>
            </a:lvl3pPr>
            <a:lvl4pPr>
              <a:defRPr sz="1400"/>
            </a:lvl4pPr>
            <a:lvl5pPr>
              <a:defRPr sz="1400"/>
            </a:lvl5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4163337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rtl="0">
              <a:lnSpc>
                <a:spcPct val="100000"/>
              </a:lnSpc>
            </a:pPr>
            <a:r>
              <a:rPr lang="it-IT" noProof="0"/>
              <a:t>Fare clic per modificare lo stile del titolo</a:t>
            </a:r>
          </a:p>
        </p:txBody>
      </p:sp>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Segnaposto testo 2">
            <a:extLst>
              <a:ext uri="{FF2B5EF4-FFF2-40B4-BE49-F238E27FC236}">
                <a16:creationId xmlns:a16="http://schemas.microsoft.com/office/drawing/2014/main" xmlns="" id="{10CD1AD0-C8B7-4785-A47D-D822CF4F248F}"/>
              </a:ext>
            </a:extLst>
          </p:cNvPr>
          <p:cNvSpPr>
            <a:spLocks noGrp="1"/>
          </p:cNvSpPr>
          <p:nvPr>
            <p:ph type="body" idx="1"/>
          </p:nvPr>
        </p:nvSpPr>
        <p:spPr>
          <a:xfrm>
            <a:off x="633186" y="1681163"/>
            <a:ext cx="5332147" cy="823912"/>
          </a:xfrm>
        </p:spPr>
        <p:txBody>
          <a:bodyPr rtlCol="0"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10" name="Segnaposto testo 4">
            <a:extLst>
              <a:ext uri="{FF2B5EF4-FFF2-40B4-BE49-F238E27FC236}">
                <a16:creationId xmlns:a16="http://schemas.microsoft.com/office/drawing/2014/main" xmlns="" id="{90A1BBCF-EEF1-4C9A-BA10-9657A79560D3}"/>
              </a:ext>
            </a:extLst>
          </p:cNvPr>
          <p:cNvSpPr>
            <a:spLocks noGrp="1"/>
          </p:cNvSpPr>
          <p:nvPr>
            <p:ph type="body" sz="quarter" idx="3"/>
          </p:nvPr>
        </p:nvSpPr>
        <p:spPr>
          <a:xfrm>
            <a:off x="6172200" y="1681163"/>
            <a:ext cx="5276850" cy="823912"/>
          </a:xfrm>
        </p:spPr>
        <p:txBody>
          <a:bodyPr rtlCol="0"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11" name="Segnaposto contenuto 3">
            <a:extLst>
              <a:ext uri="{FF2B5EF4-FFF2-40B4-BE49-F238E27FC236}">
                <a16:creationId xmlns:a16="http://schemas.microsoft.com/office/drawing/2014/main" xmlns="" id="{79F8415A-57A2-4D5C-97B0-E78499CC7C6F}"/>
              </a:ext>
            </a:extLst>
          </p:cNvPr>
          <p:cNvSpPr>
            <a:spLocks noGrp="1"/>
          </p:cNvSpPr>
          <p:nvPr>
            <p:ph sz="half" idx="2"/>
          </p:nvPr>
        </p:nvSpPr>
        <p:spPr>
          <a:xfrm>
            <a:off x="633186" y="2505075"/>
            <a:ext cx="5332147" cy="3684588"/>
          </a:xfrm>
        </p:spPr>
        <p:txBody>
          <a:bodyPr rtlCol="0">
            <a:normAutofit/>
          </a:bodyPr>
          <a:lstStyle>
            <a:lvl1pPr rtl="0">
              <a:defRPr sz="2000"/>
            </a:lvl1pPr>
            <a:lvl2pPr>
              <a:defRPr sz="1800"/>
            </a:lvl2pPr>
            <a:lvl3pPr>
              <a:defRPr sz="1600"/>
            </a:lvl3pPr>
            <a:lvl4pPr>
              <a:defRPr sz="1400"/>
            </a:lvl4pPr>
            <a:lvl5pPr>
              <a:defRPr sz="1400"/>
            </a:lvl5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2" name="Segnaposto contenuto 5">
            <a:extLst>
              <a:ext uri="{FF2B5EF4-FFF2-40B4-BE49-F238E27FC236}">
                <a16:creationId xmlns:a16="http://schemas.microsoft.com/office/drawing/2014/main" xmlns="" id="{37A31490-A10D-455A-B515-E26064D0E10A}"/>
              </a:ext>
            </a:extLst>
          </p:cNvPr>
          <p:cNvSpPr>
            <a:spLocks noGrp="1"/>
          </p:cNvSpPr>
          <p:nvPr>
            <p:ph sz="quarter" idx="4"/>
          </p:nvPr>
        </p:nvSpPr>
        <p:spPr>
          <a:xfrm>
            <a:off x="6172200" y="2505075"/>
            <a:ext cx="5276850" cy="3684588"/>
          </a:xfrm>
        </p:spPr>
        <p:txBody>
          <a:bodyPr rtlCol="0">
            <a:normAutofit/>
          </a:bodyPr>
          <a:lstStyle>
            <a:lvl1pPr rtl="0">
              <a:defRPr sz="2000"/>
            </a:lvl1pPr>
            <a:lvl2pPr>
              <a:defRPr sz="1800"/>
            </a:lvl2pPr>
            <a:lvl3pPr>
              <a:defRPr sz="1600"/>
            </a:lvl3pPr>
            <a:lvl4pPr>
              <a:defRPr sz="1400"/>
            </a:lvl4pPr>
            <a:lvl5pPr>
              <a:defRPr sz="1400"/>
            </a:lvl5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2568146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097280" y="2582334"/>
            <a:ext cx="4937760" cy="33782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217920" y="2582334"/>
            <a:ext cx="4937760" cy="33782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02481F1-1943-4973-92D9-30AA20E0E94B}" type="datetime1">
              <a:rPr lang="it-IT" smtClean="0"/>
              <a:t>12/08/2020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39496955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Segnaposto testo 3">
            <a:extLst>
              <a:ext uri="{FF2B5EF4-FFF2-40B4-BE49-F238E27FC236}">
                <a16:creationId xmlns:a16="http://schemas.microsoft.com/office/drawing/2014/main" xmlns="" id="{9F5DF135-B773-4FF0-A198-687768159124}"/>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Modifica gli stili del testo dello schema</a:t>
            </a:r>
          </a:p>
        </p:txBody>
      </p:sp>
      <p:sp>
        <p:nvSpPr>
          <p:cNvPr id="10" name="Segnaposto contenuto 2">
            <a:extLst>
              <a:ext uri="{FF2B5EF4-FFF2-40B4-BE49-F238E27FC236}">
                <a16:creationId xmlns:a16="http://schemas.microsoft.com/office/drawing/2014/main" xmlns="" id="{4D4BA48E-457A-42FA-BC00-3AE386B38A0C}"/>
              </a:ext>
            </a:extLst>
          </p:cNvPr>
          <p:cNvSpPr>
            <a:spLocks noGrp="1"/>
          </p:cNvSpPr>
          <p:nvPr>
            <p:ph idx="1"/>
          </p:nvPr>
        </p:nvSpPr>
        <p:spPr>
          <a:xfrm>
            <a:off x="5183188" y="987425"/>
            <a:ext cx="6265862" cy="4873625"/>
          </a:xfrm>
        </p:spPr>
        <p:txBody>
          <a:bodyPr rtlCol="0"/>
          <a:lstStyle>
            <a:lvl1pPr rtl="0">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1" name="Titolo 1">
            <a:extLst>
              <a:ext uri="{FF2B5EF4-FFF2-40B4-BE49-F238E27FC236}">
                <a16:creationId xmlns:a16="http://schemas.microsoft.com/office/drawing/2014/main" xmlns="" id="{43DF8AE6-3466-400C-B6F1-335DF4DED075}"/>
              </a:ext>
            </a:extLst>
          </p:cNvPr>
          <p:cNvSpPr>
            <a:spLocks noGrp="1"/>
          </p:cNvSpPr>
          <p:nvPr>
            <p:ph type="title"/>
          </p:nvPr>
        </p:nvSpPr>
        <p:spPr>
          <a:xfrm>
            <a:off x="839788" y="457200"/>
            <a:ext cx="3932237" cy="1600200"/>
          </a:xfrm>
        </p:spPr>
        <p:txBody>
          <a:bodyPr rtlCol="0" anchor="b"/>
          <a:lstStyle>
            <a:lvl1pPr>
              <a:defRPr sz="3200"/>
            </a:lvl1pPr>
          </a:lstStyle>
          <a:p>
            <a:pPr rtl="0"/>
            <a:r>
              <a:rPr lang="it-IT" noProof="0"/>
              <a:t>Fare clic per modificare lo stile del titolo</a:t>
            </a:r>
          </a:p>
        </p:txBody>
      </p:sp>
    </p:spTree>
    <p:extLst>
      <p:ext uri="{BB962C8B-B14F-4D97-AF65-F5344CB8AC3E}">
        <p14:creationId xmlns:p14="http://schemas.microsoft.com/office/powerpoint/2010/main" val="23669003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xmlns="" id="{859AE304-DA92-45D8-B258-61BEA6C99C0E}"/>
              </a:ext>
            </a:extLst>
          </p:cNvPr>
          <p:cNvGrpSpPr/>
          <p:nvPr userDrawn="1"/>
        </p:nvGrpSpPr>
        <p:grpSpPr>
          <a:xfrm>
            <a:off x="0" y="6086479"/>
            <a:ext cx="12192000" cy="600974"/>
            <a:chOff x="0" y="6086479"/>
            <a:chExt cx="12192000" cy="600974"/>
          </a:xfrm>
        </p:grpSpPr>
        <p:sp>
          <p:nvSpPr>
            <p:cNvPr id="5" name="Rettangolo 4">
              <a:extLst>
                <a:ext uri="{FF2B5EF4-FFF2-40B4-BE49-F238E27FC236}">
                  <a16:creationId xmlns:a16="http://schemas.microsoft.com/office/drawing/2014/main" xmlns=""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7" name="Ovale 6">
              <a:extLst>
                <a:ext uri="{FF2B5EF4-FFF2-40B4-BE49-F238E27FC236}">
                  <a16:creationId xmlns:a16="http://schemas.microsoft.com/office/drawing/2014/main" xmlns=""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8" name="Segnaposto numero diapositiva 5">
            <a:extLst>
              <a:ext uri="{FF2B5EF4-FFF2-40B4-BE49-F238E27FC236}">
                <a16:creationId xmlns:a16="http://schemas.microsoft.com/office/drawing/2014/main" xmlns=""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247A4EEE-49CE-4F6C-BF32-B7FCC5EBBF45}" type="slidenum">
              <a:rPr kumimoji="0" lang="it-IT"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white"/>
              </a:solidFill>
              <a:effectLst/>
              <a:uLnTx/>
              <a:uFillTx/>
              <a:latin typeface="Calibri Light"/>
              <a:ea typeface="+mn-ea"/>
              <a:cs typeface="+mn-cs"/>
            </a:endParaRPr>
          </a:p>
        </p:txBody>
      </p:sp>
      <p:sp>
        <p:nvSpPr>
          <p:cNvPr id="9" name="Titolo 1">
            <a:extLst>
              <a:ext uri="{FF2B5EF4-FFF2-40B4-BE49-F238E27FC236}">
                <a16:creationId xmlns:a16="http://schemas.microsoft.com/office/drawing/2014/main" xmlns="" id="{A3EA16B2-FFAE-4A6E-977D-191BC1DB5B28}"/>
              </a:ext>
            </a:extLst>
          </p:cNvPr>
          <p:cNvSpPr>
            <a:spLocks noGrp="1"/>
          </p:cNvSpPr>
          <p:nvPr>
            <p:ph type="title"/>
          </p:nvPr>
        </p:nvSpPr>
        <p:spPr>
          <a:xfrm>
            <a:off x="839788" y="457200"/>
            <a:ext cx="3932237" cy="1600200"/>
          </a:xfrm>
        </p:spPr>
        <p:txBody>
          <a:bodyPr rtlCol="0" anchor="b"/>
          <a:lstStyle>
            <a:lvl1pPr rtl="0">
              <a:defRPr sz="3200"/>
            </a:lvl1pPr>
          </a:lstStyle>
          <a:p>
            <a:pPr rtl="0"/>
            <a:r>
              <a:rPr lang="it-IT" noProof="0"/>
              <a:t>Fare clic per modificare lo stile del titolo</a:t>
            </a:r>
          </a:p>
        </p:txBody>
      </p:sp>
      <p:sp>
        <p:nvSpPr>
          <p:cNvPr id="10" name="Segnaposto testo 3">
            <a:extLst>
              <a:ext uri="{FF2B5EF4-FFF2-40B4-BE49-F238E27FC236}">
                <a16:creationId xmlns:a16="http://schemas.microsoft.com/office/drawing/2014/main" xmlns="" id="{436B2E80-B2B9-4309-8C9B-11D0B83C4337}"/>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Modifica gli stili del testo dello schema</a:t>
            </a:r>
          </a:p>
        </p:txBody>
      </p:sp>
      <p:sp>
        <p:nvSpPr>
          <p:cNvPr id="11" name="Segnaposto immagine 2">
            <a:extLst>
              <a:ext uri="{FF2B5EF4-FFF2-40B4-BE49-F238E27FC236}">
                <a16:creationId xmlns:a16="http://schemas.microsoft.com/office/drawing/2014/main" xmlns="" id="{03DB89DF-F372-4E54-9DFD-D53E42A2B8E8}"/>
              </a:ext>
            </a:extLst>
          </p:cNvPr>
          <p:cNvSpPr>
            <a:spLocks noGrp="1"/>
          </p:cNvSpPr>
          <p:nvPr>
            <p:ph type="pic" idx="1"/>
          </p:nvPr>
        </p:nvSpPr>
        <p:spPr>
          <a:xfrm>
            <a:off x="5183188" y="457201"/>
            <a:ext cx="6172200" cy="540385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Tree>
    <p:extLst>
      <p:ext uri="{BB962C8B-B14F-4D97-AF65-F5344CB8AC3E}">
        <p14:creationId xmlns:p14="http://schemas.microsoft.com/office/powerpoint/2010/main" val="2583214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66316A65-00FF-4B0F-B86D-6C3EA6AD2338}" type="datetime1">
              <a:rPr lang="it-IT" smtClean="0"/>
              <a:t>12/08/2020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1203707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E3DDAF1-001F-4B34-8C2F-0F7655164237}" type="datetime1">
              <a:rPr lang="it-IT" smtClean="0"/>
              <a:t>12/08/2020</a:t>
            </a:fld>
            <a:endParaRPr lang="it-IT"/>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it-IT"/>
          </a:p>
        </p:txBody>
      </p:sp>
      <p:sp>
        <p:nvSpPr>
          <p:cNvPr id="9" name="Slide Number Placeholder 8"/>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26998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it-IT"/>
              <a:t>Fare clic per modificare lo stile del titolo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36E542C-9464-4D9C-8F3F-B55C5312F719}" type="datetime1">
              <a:rPr lang="it-IT" smtClean="0"/>
              <a:t>12/08/2020</a:t>
            </a:fld>
            <a:endParaRPr lang="it-IT"/>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it-IT"/>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5E05586-FEC1-4302-B38D-280ADECD1C1D}" type="slidenum">
              <a:rPr lang="it-IT" smtClean="0"/>
              <a:t>‹N›</a:t>
            </a:fld>
            <a:endParaRPr lang="it-IT"/>
          </a:p>
        </p:txBody>
      </p:sp>
    </p:spTree>
    <p:extLst>
      <p:ext uri="{BB962C8B-B14F-4D97-AF65-F5344CB8AC3E}">
        <p14:creationId xmlns:p14="http://schemas.microsoft.com/office/powerpoint/2010/main" val="44284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CD0ED04-660D-4D56-A43B-A4CC11E5B43C}" type="datetime1">
              <a:rPr lang="it-IT" smtClean="0"/>
              <a:t>12/08/2020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5E05586-FEC1-4302-B38D-280ADECD1C1D}" type="slidenum">
              <a:rPr lang="it-IT" smtClean="0"/>
              <a:t>‹N›</a:t>
            </a:fld>
            <a:endParaRPr lang="it-IT"/>
          </a:p>
        </p:txBody>
      </p:sp>
    </p:spTree>
    <p:extLst>
      <p:ext uri="{BB962C8B-B14F-4D97-AF65-F5344CB8AC3E}">
        <p14:creationId xmlns:p14="http://schemas.microsoft.com/office/powerpoint/2010/main" val="3329916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21" Type="http://schemas.openxmlformats.org/officeDocument/2006/relationships/theme" Target="../theme/theme3.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33F64B8-DFF6-4DA0-8265-61513A23F088}" type="datetime1">
              <a:rPr lang="it-IT" smtClean="0"/>
              <a:t>12/08/2020</a:t>
            </a:fld>
            <a:endParaRPr lang="it-IT"/>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5E05586-FEC1-4302-B38D-280ADECD1C1D}" type="slidenum">
              <a:rPr lang="it-IT" smtClean="0"/>
              <a:t>‹N›</a:t>
            </a:fld>
            <a:endParaRPr lang="it-IT"/>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986360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A1845D3B-A7CA-4751-B979-90553EDEB1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xmlns="" id="{46A43512-71B9-49DF-A1D4-8CE3742E42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a:extLst>
              <a:ext uri="{FF2B5EF4-FFF2-40B4-BE49-F238E27FC236}">
                <a16:creationId xmlns:a16="http://schemas.microsoft.com/office/drawing/2014/main" xmlns="" id="{0B83A523-550D-4EF7-B5BF-4E5BA6655BC3}"/>
              </a:ext>
            </a:extLst>
          </p:cNvPr>
          <p:cNvSpPr>
            <a:spLocks noGrp="1"/>
          </p:cNvSpPr>
          <p:nvPr>
            <p:ph type="dt" sz="half" idx="2"/>
          </p:nvPr>
        </p:nvSpPr>
        <p:spPr>
          <a:xfrm>
            <a:off x="4521925" y="5945824"/>
            <a:ext cx="2743200" cy="365125"/>
          </a:xfrm>
          <a:prstGeom prst="rect">
            <a:avLst/>
          </a:prstGeom>
        </p:spPr>
        <p:txBody>
          <a:bodyPr vert="horz" lIns="91440" tIns="45720" rIns="91440" bIns="45720" rtlCol="0" anchor="ctr"/>
          <a:lstStyle>
            <a:lvl1pPr algn="ctr">
              <a:defRPr sz="1600" b="1">
                <a:solidFill>
                  <a:schemeClr val="tx1">
                    <a:tint val="75000"/>
                  </a:schemeClr>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9D0F00">
                    <a:tint val="75000"/>
                  </a:srgbClr>
                </a:solidFill>
                <a:effectLst/>
                <a:uLnTx/>
                <a:uFillTx/>
                <a:latin typeface="Comic Sans MS"/>
                <a:ea typeface="+mn-ea"/>
                <a:cs typeface="+mn-cs"/>
              </a:rPr>
              <a:t>GG.MM.20XX</a:t>
            </a:r>
          </a:p>
        </p:txBody>
      </p:sp>
      <p:sp>
        <p:nvSpPr>
          <p:cNvPr id="5" name="Segnaposto piè di pagina 4">
            <a:extLst>
              <a:ext uri="{FF2B5EF4-FFF2-40B4-BE49-F238E27FC236}">
                <a16:creationId xmlns:a16="http://schemas.microsoft.com/office/drawing/2014/main" xmlns="" id="{EC8A98FF-2C58-4968-A1DC-0EBD6961C6D7}"/>
              </a:ext>
            </a:extLst>
          </p:cNvPr>
          <p:cNvSpPr>
            <a:spLocks noGrp="1"/>
          </p:cNvSpPr>
          <p:nvPr>
            <p:ph type="ftr" sz="quarter" idx="3"/>
          </p:nvPr>
        </p:nvSpPr>
        <p:spPr>
          <a:xfrm>
            <a:off x="911225" y="5945824"/>
            <a:ext cx="2639323" cy="365125"/>
          </a:xfrm>
          <a:prstGeom prst="rect">
            <a:avLst/>
          </a:prstGeom>
        </p:spPr>
        <p:txBody>
          <a:bodyPr vert="horz" lIns="0" tIns="45720" rIns="91440" bIns="45720" rtlCol="0" anchor="ctr"/>
          <a:lstStyle>
            <a:lvl1pPr algn="l">
              <a:defRPr sz="1600" b="1">
                <a:solidFill>
                  <a:schemeClr val="bg2"/>
                </a:soli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C07400"/>
                </a:solidFill>
                <a:effectLst/>
                <a:uLnTx/>
                <a:uFillTx/>
                <a:latin typeface="Comic Sans MS"/>
                <a:ea typeface="+mn-ea"/>
                <a:cs typeface="+mn-cs"/>
              </a:rPr>
              <a:t>AGGIUNGERE UN PIÈ DI PAGINA</a:t>
            </a:r>
          </a:p>
        </p:txBody>
      </p:sp>
      <p:sp>
        <p:nvSpPr>
          <p:cNvPr id="6" name="Segnaposto numero diapositiva 5">
            <a:extLst>
              <a:ext uri="{FF2B5EF4-FFF2-40B4-BE49-F238E27FC236}">
                <a16:creationId xmlns:a16="http://schemas.microsoft.com/office/drawing/2014/main" xmlns="" id="{C5E93C2C-842E-4579-ABBB-7ED2CC0BA18B}"/>
              </a:ext>
            </a:extLst>
          </p:cNvPr>
          <p:cNvSpPr>
            <a:spLocks noGrp="1"/>
          </p:cNvSpPr>
          <p:nvPr>
            <p:ph type="sldNum" sz="quarter" idx="4"/>
          </p:nvPr>
        </p:nvSpPr>
        <p:spPr>
          <a:xfrm>
            <a:off x="11163743" y="5945824"/>
            <a:ext cx="642257" cy="365125"/>
          </a:xfrm>
          <a:prstGeom prst="rect">
            <a:avLst/>
          </a:prstGeom>
        </p:spPr>
        <p:txBody>
          <a:bodyPr vert="horz" lIns="91440" tIns="45720" rIns="91440" bIns="45720" rtlCol="0" anchor="ctr"/>
          <a:lstStyle>
            <a:lvl1pPr algn="ctr">
              <a:defRPr sz="16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98C0CDE5-970C-4CC4-BF43-0DA127E73E82}" type="slidenum">
              <a:rPr kumimoji="0" lang="it-IT" sz="1600" b="1" i="0" u="none" strike="noStrike" kern="1200" cap="none" spc="0" normalizeH="0" baseline="0" noProof="0" smtClean="0">
                <a:ln>
                  <a:noFill/>
                </a:ln>
                <a:solidFill>
                  <a:prstClr val="white"/>
                </a:solidFill>
                <a:effectLst/>
                <a:uLnTx/>
                <a:uFillTx/>
                <a:latin typeface="Comic Sans MS"/>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600" b="1" i="0" u="none" strike="noStrike" kern="1200" cap="none" spc="0" normalizeH="0" baseline="0" noProof="0">
              <a:ln>
                <a:noFill/>
              </a:ln>
              <a:solidFill>
                <a:prstClr val="white"/>
              </a:solidFill>
              <a:effectLst/>
              <a:uLnTx/>
              <a:uFillTx/>
              <a:latin typeface="Comic Sans MS"/>
              <a:ea typeface="+mn-ea"/>
              <a:cs typeface="+mn-cs"/>
            </a:endParaRPr>
          </a:p>
        </p:txBody>
      </p:sp>
    </p:spTree>
    <p:extLst>
      <p:ext uri="{BB962C8B-B14F-4D97-AF65-F5344CB8AC3E}">
        <p14:creationId xmlns:p14="http://schemas.microsoft.com/office/powerpoint/2010/main" val="2205575452"/>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 id="2147483783" r:id="rId20"/>
  </p:sldLayoutIdLst>
  <p:hf hd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572">
          <p15:clr>
            <a:srgbClr val="F26B43"/>
          </p15:clr>
        </p15:guide>
        <p15:guide id="2" pos="3840">
          <p15:clr>
            <a:srgbClr val="F26B43"/>
          </p15:clr>
        </p15:guide>
        <p15:guide id="3" pos="574">
          <p15:clr>
            <a:srgbClr val="F26B43"/>
          </p15:clr>
        </p15:guide>
        <p15:guide id="4" pos="7106">
          <p15:clr>
            <a:srgbClr val="F26B43"/>
          </p15:clr>
        </p15:guide>
        <p15:guide id="5" orient="horz" pos="3748">
          <p15:clr>
            <a:srgbClr val="F26B43"/>
          </p15:clr>
        </p15:guide>
        <p15:guide id="6" pos="3250">
          <p15:clr>
            <a:srgbClr val="F26B43"/>
          </p15:clr>
        </p15:guide>
        <p15:guide id="7" pos="4430">
          <p15:clr>
            <a:srgbClr val="F26B43"/>
          </p15:clr>
        </p15:guide>
        <p15:guide id="8"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egnaposto numero diapositiva 7">
            <a:extLst>
              <a:ext uri="{FF2B5EF4-FFF2-40B4-BE49-F238E27FC236}">
                <a16:creationId xmlns:a16="http://schemas.microsoft.com/office/drawing/2014/main" xmlns="" id="{90F2147C-DDBF-4431-95AC-650CCE32FC7A}"/>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tx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817179DE-9BF3-494C-804F-0C7C90AC8700}" type="slidenum">
              <a:rPr kumimoji="0" lang="it-IT" sz="1200" b="0"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solidFill>
              <a:effectLst/>
              <a:uLnTx/>
              <a:uFillTx/>
              <a:latin typeface="Calibri Light"/>
              <a:ea typeface="+mn-ea"/>
              <a:cs typeface="+mn-cs"/>
            </a:endParaRPr>
          </a:p>
        </p:txBody>
      </p:sp>
      <p:sp>
        <p:nvSpPr>
          <p:cNvPr id="2" name="Segnaposto titolo 1">
            <a:extLst>
              <a:ext uri="{FF2B5EF4-FFF2-40B4-BE49-F238E27FC236}">
                <a16:creationId xmlns:a16="http://schemas.microsoft.com/office/drawing/2014/main" xmlns="" id="{224C3681-351A-40D9-8C08-632E98237C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xmlns="" id="{607CEF16-92A3-4A77-B95D-A9DB52319F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367332177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 id="2147483801" r:id="rId17"/>
    <p:sldLayoutId id="2147483802" r:id="rId18"/>
    <p:sldLayoutId id="2147483803" r:id="rId19"/>
    <p:sldLayoutId id="2147483804"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42.xml"/><Relationship Id="rId5" Type="http://schemas.openxmlformats.org/officeDocument/2006/relationships/image" Target="../media/image8.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6600"/>
        </a:solidFill>
        <a:effectLst/>
      </p:bgPr>
    </p:bg>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359167" y="185647"/>
            <a:ext cx="11473666" cy="6486706"/>
          </a:xfrm>
          <a:prstGeom prst="rect">
            <a:avLst/>
          </a:prstGeom>
        </p:spPr>
      </p:pic>
    </p:spTree>
    <p:extLst>
      <p:ext uri="{BB962C8B-B14F-4D97-AF65-F5344CB8AC3E}">
        <p14:creationId xmlns:p14="http://schemas.microsoft.com/office/powerpoint/2010/main" val="941203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13450" y="2101515"/>
            <a:ext cx="10924444" cy="3801979"/>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dirty="0"/>
              <a:t>Le operazioni della fase ordinaria sono iniziate e dovranno concludersi entro il 26 agosto.</a:t>
            </a:r>
          </a:p>
          <a:p>
            <a:pPr algn="just">
              <a:lnSpc>
                <a:spcPct val="100000"/>
              </a:lnSpc>
              <a:spcBef>
                <a:spcPts val="600"/>
              </a:spcBef>
              <a:spcAft>
                <a:spcPts val="0"/>
              </a:spcAft>
            </a:pPr>
            <a:r>
              <a:rPr lang="it-IT" sz="1800" dirty="0"/>
              <a:t>Gli avvisi degli Uffici Scolastici. </a:t>
            </a:r>
          </a:p>
          <a:p>
            <a:pPr algn="just">
              <a:lnSpc>
                <a:spcPct val="100000"/>
              </a:lnSpc>
              <a:spcBef>
                <a:spcPts val="600"/>
              </a:spcBef>
              <a:spcAft>
                <a:spcPts val="0"/>
              </a:spcAft>
            </a:pPr>
            <a:r>
              <a:rPr lang="it-IT" sz="1800" dirty="0"/>
              <a:t>La procedura è informatizzata, in più fasi.</a:t>
            </a:r>
          </a:p>
          <a:p>
            <a:pPr algn="just">
              <a:lnSpc>
                <a:spcPct val="100000"/>
              </a:lnSpc>
              <a:spcBef>
                <a:spcPts val="600"/>
              </a:spcBef>
              <a:spcAft>
                <a:spcPts val="0"/>
              </a:spcAft>
            </a:pPr>
            <a:r>
              <a:rPr lang="it-IT" sz="1800" dirty="0"/>
              <a:t>Pertanto gli aspiranti alla nomina in ruolo dovranno</a:t>
            </a:r>
          </a:p>
          <a:p>
            <a:pPr lvl="1" algn="just">
              <a:lnSpc>
                <a:spcPct val="100000"/>
              </a:lnSpc>
              <a:spcBef>
                <a:spcPts val="600"/>
              </a:spcBef>
              <a:spcAft>
                <a:spcPts val="0"/>
              </a:spcAft>
              <a:buFont typeface="Wingdings" panose="05000000000000000000" pitchFamily="2" charset="2"/>
              <a:buChar char="§"/>
            </a:pPr>
            <a:r>
              <a:rPr lang="it-IT" dirty="0"/>
              <a:t> assicurarsi  per tempo di essere in possesso delle proprie credenziali di accesso al sistema POLIS,</a:t>
            </a:r>
          </a:p>
          <a:p>
            <a:pPr lvl="1" algn="just">
              <a:lnSpc>
                <a:spcPct val="100000"/>
              </a:lnSpc>
              <a:spcBef>
                <a:spcPts val="600"/>
              </a:spcBef>
              <a:spcAft>
                <a:spcPts val="0"/>
              </a:spcAft>
              <a:buFont typeface="Wingdings" panose="05000000000000000000" pitchFamily="2" charset="2"/>
              <a:buChar char="§"/>
            </a:pPr>
            <a:r>
              <a:rPr lang="it-IT" dirty="0"/>
              <a:t>  consultare in maniera sistematica il sito dell’ufficio Scolastico regionale/provinciale,</a:t>
            </a:r>
          </a:p>
          <a:p>
            <a:pPr lvl="1" algn="just">
              <a:lnSpc>
                <a:spcPct val="100000"/>
              </a:lnSpc>
              <a:spcBef>
                <a:spcPts val="600"/>
              </a:spcBef>
              <a:spcAft>
                <a:spcPts val="0"/>
              </a:spcAft>
              <a:buFont typeface="Wingdings" panose="05000000000000000000" pitchFamily="2" charset="2"/>
              <a:buChar char="§"/>
            </a:pPr>
            <a:r>
              <a:rPr lang="it-IT" dirty="0"/>
              <a:t> controllare che la casella di posta elettronica nota all’ufficio Scolastico sia funzionante.</a:t>
            </a:r>
          </a:p>
          <a:p>
            <a:pPr algn="just">
              <a:lnSpc>
                <a:spcPct val="100000"/>
              </a:lnSpc>
              <a:spcBef>
                <a:spcPts val="600"/>
              </a:spcBef>
              <a:spcAft>
                <a:spcPts val="0"/>
              </a:spcAft>
            </a:pPr>
            <a:r>
              <a:rPr lang="it-IT" sz="1800" dirty="0"/>
              <a:t>I tempi per la realizzazione della procedura saranno stringati, le nomine dovranno concludersi entro il 26 agosto. Nei giorni successivi si procederà con la “chiamata veloce” in modo da assegnare anche i posti non coperti dalla procedura ordinaria.</a:t>
            </a:r>
          </a:p>
          <a:p>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360684"/>
            <a:ext cx="1875012" cy="917643"/>
          </a:xfrm>
          <a:prstGeom prst="rect">
            <a:avLst/>
          </a:prstGeom>
        </p:spPr>
      </p:pic>
      <p:pic>
        <p:nvPicPr>
          <p:cNvPr id="5" name="Immagine 4"/>
          <p:cNvPicPr>
            <a:picLocks noChangeAspect="1"/>
          </p:cNvPicPr>
          <p:nvPr/>
        </p:nvPicPr>
        <p:blipFill>
          <a:blip r:embed="rId3"/>
          <a:stretch>
            <a:fillRect/>
          </a:stretch>
        </p:blipFill>
        <p:spPr>
          <a:xfrm>
            <a:off x="11392243" y="6416675"/>
            <a:ext cx="542591" cy="493819"/>
          </a:xfrm>
          <a:prstGeom prst="rect">
            <a:avLst/>
          </a:prstGeom>
        </p:spPr>
      </p:pic>
    </p:spTree>
    <p:extLst>
      <p:ext uri="{BB962C8B-B14F-4D97-AF65-F5344CB8AC3E}">
        <p14:creationId xmlns:p14="http://schemas.microsoft.com/office/powerpoint/2010/main" val="2231394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13450" y="2069431"/>
            <a:ext cx="10924444" cy="3593432"/>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b="1" i="1" u="sng" dirty="0"/>
              <a:t>Le modalità</a:t>
            </a:r>
          </a:p>
          <a:p>
            <a:pPr algn="just">
              <a:lnSpc>
                <a:spcPct val="100000"/>
              </a:lnSpc>
              <a:spcBef>
                <a:spcPts val="600"/>
              </a:spcBef>
              <a:spcAft>
                <a:spcPts val="0"/>
              </a:spcAft>
            </a:pPr>
            <a:r>
              <a:rPr lang="it-IT" sz="1800" dirty="0"/>
              <a:t>Ciascun candidato potrà presentare più istanze tramite il sistema POLIS (Istanze On-Line),attraverso le quali verranno comunicate all’Ufficio le preferenze di nomina relative alla provincia di assegnazione (nel caso delle Graduatorie di Merito), della classe di concorso (nel caso di iscrizione in più graduatorie) e della sede di nomina.</a:t>
            </a:r>
          </a:p>
          <a:p>
            <a:pPr marL="0" indent="0" algn="just">
              <a:lnSpc>
                <a:spcPct val="100000"/>
              </a:lnSpc>
              <a:spcBef>
                <a:spcPts val="600"/>
              </a:spcBef>
              <a:spcAft>
                <a:spcPts val="0"/>
              </a:spcAft>
              <a:buNone/>
            </a:pPr>
            <a:endParaRPr lang="it-IT" sz="1800" dirty="0"/>
          </a:p>
          <a:p>
            <a:pPr algn="just">
              <a:lnSpc>
                <a:spcPct val="100000"/>
              </a:lnSpc>
              <a:spcBef>
                <a:spcPts val="600"/>
              </a:spcBef>
              <a:spcAft>
                <a:spcPts val="0"/>
              </a:spcAft>
            </a:pPr>
            <a:r>
              <a:rPr lang="it-IT" sz="1800" b="1" i="1" u="sng" dirty="0"/>
              <a:t>Ecco come si svolgeranno le nomine</a:t>
            </a:r>
          </a:p>
          <a:p>
            <a:pPr algn="just">
              <a:lnSpc>
                <a:spcPct val="100000"/>
              </a:lnSpc>
              <a:spcBef>
                <a:spcPts val="600"/>
              </a:spcBef>
              <a:spcAft>
                <a:spcPts val="0"/>
              </a:spcAft>
            </a:pPr>
            <a:r>
              <a:rPr lang="it-IT" sz="1800" dirty="0"/>
              <a:t>Dal 2020/21 le immissioni in ruolo si svolgeranno in due parti:</a:t>
            </a:r>
          </a:p>
          <a:p>
            <a:pPr algn="just">
              <a:lnSpc>
                <a:spcPct val="100000"/>
              </a:lnSpc>
              <a:spcBef>
                <a:spcPts val="600"/>
              </a:spcBef>
              <a:spcAft>
                <a:spcPts val="0"/>
              </a:spcAft>
            </a:pPr>
            <a:endParaRPr lang="it-IT" sz="1800" dirty="0"/>
          </a:p>
          <a:p>
            <a:pPr lvl="1" algn="just">
              <a:lnSpc>
                <a:spcPct val="100000"/>
              </a:lnSpc>
              <a:spcBef>
                <a:spcPts val="600"/>
              </a:spcBef>
              <a:spcAft>
                <a:spcPts val="0"/>
              </a:spcAft>
              <a:buFont typeface="Wingdings" panose="05000000000000000000" pitchFamily="2" charset="2"/>
              <a:buChar char="§"/>
            </a:pPr>
            <a:r>
              <a:rPr lang="it-IT" dirty="0"/>
              <a:t>immissioni in ruolo ordinarie (50% </a:t>
            </a:r>
            <a:r>
              <a:rPr lang="it-IT" dirty="0" err="1"/>
              <a:t>GaE</a:t>
            </a:r>
            <a:r>
              <a:rPr lang="it-IT" dirty="0"/>
              <a:t> e 50% concorsi, inclusa fascia aggiuntiva)</a:t>
            </a:r>
          </a:p>
          <a:p>
            <a:pPr lvl="1" algn="just">
              <a:lnSpc>
                <a:spcPct val="100000"/>
              </a:lnSpc>
              <a:spcBef>
                <a:spcPts val="600"/>
              </a:spcBef>
              <a:spcAft>
                <a:spcPts val="0"/>
              </a:spcAft>
              <a:buFont typeface="Wingdings" panose="05000000000000000000" pitchFamily="2" charset="2"/>
              <a:buChar char="§"/>
            </a:pPr>
            <a:r>
              <a:rPr lang="it-IT" dirty="0"/>
              <a:t>procedura straordinaria per coprire eventuali posti residui con “chiamata veloce”</a:t>
            </a:r>
          </a:p>
          <a:p>
            <a:pPr lvl="1">
              <a:buFont typeface="Wingdings" panose="05000000000000000000" pitchFamily="2" charset="2"/>
              <a:buChar char="§"/>
            </a:pPr>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316061"/>
            <a:ext cx="1875012" cy="917643"/>
          </a:xfrm>
          <a:prstGeom prst="rect">
            <a:avLst/>
          </a:prstGeom>
        </p:spPr>
      </p:pic>
      <p:pic>
        <p:nvPicPr>
          <p:cNvPr id="2" name="Immagine 1"/>
          <p:cNvPicPr>
            <a:picLocks noChangeAspect="1"/>
          </p:cNvPicPr>
          <p:nvPr/>
        </p:nvPicPr>
        <p:blipFill>
          <a:blip r:embed="rId3"/>
          <a:stretch>
            <a:fillRect/>
          </a:stretch>
        </p:blipFill>
        <p:spPr>
          <a:xfrm>
            <a:off x="11375789" y="6416675"/>
            <a:ext cx="530398" cy="493819"/>
          </a:xfrm>
          <a:prstGeom prst="rect">
            <a:avLst/>
          </a:prstGeom>
        </p:spPr>
      </p:pic>
    </p:spTree>
    <p:extLst>
      <p:ext uri="{BB962C8B-B14F-4D97-AF65-F5344CB8AC3E}">
        <p14:creationId xmlns:p14="http://schemas.microsoft.com/office/powerpoint/2010/main" val="2546667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13450" y="2101515"/>
            <a:ext cx="10924444" cy="3609473"/>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b="1" i="1" u="sng" dirty="0"/>
              <a:t>Dal 1° settembre 2020 vincolo quinquennale</a:t>
            </a:r>
          </a:p>
          <a:p>
            <a:pPr algn="just">
              <a:lnSpc>
                <a:spcPct val="100000"/>
              </a:lnSpc>
              <a:spcBef>
                <a:spcPts val="600"/>
              </a:spcBef>
              <a:spcAft>
                <a:spcPts val="0"/>
              </a:spcAft>
            </a:pPr>
            <a:r>
              <a:rPr lang="it-IT" sz="1800" dirty="0"/>
              <a:t>A chi si applica il blocco</a:t>
            </a:r>
          </a:p>
          <a:p>
            <a:pPr algn="just">
              <a:lnSpc>
                <a:spcPct val="100000"/>
              </a:lnSpc>
              <a:spcBef>
                <a:spcPts val="600"/>
              </a:spcBef>
              <a:spcAft>
                <a:spcPts val="0"/>
              </a:spcAft>
            </a:pPr>
            <a:endParaRPr lang="it-IT" sz="1800" dirty="0"/>
          </a:p>
          <a:p>
            <a:pPr lvl="1" algn="just">
              <a:lnSpc>
                <a:spcPct val="100000"/>
              </a:lnSpc>
              <a:spcBef>
                <a:spcPts val="600"/>
              </a:spcBef>
              <a:spcAft>
                <a:spcPts val="0"/>
              </a:spcAft>
              <a:buFont typeface="Wingdings" panose="05000000000000000000" pitchFamily="2" charset="2"/>
              <a:buChar char="§"/>
            </a:pPr>
            <a:r>
              <a:rPr lang="it-IT" dirty="0"/>
              <a:t>Dal 1° settembre 2020 il blocco almeno quinquennale nella scuola di titolarità (cioè quella in cui si viene assunti) interessa tutte le graduatorie: </a:t>
            </a:r>
            <a:r>
              <a:rPr lang="it-IT" dirty="0" err="1"/>
              <a:t>GaE</a:t>
            </a:r>
            <a:r>
              <a:rPr lang="it-IT" dirty="0"/>
              <a:t>, concorso 2016, concorso 2018 sia infanzia primaria che secondaria.</a:t>
            </a:r>
          </a:p>
          <a:p>
            <a:pPr lvl="1" algn="just">
              <a:lnSpc>
                <a:spcPct val="100000"/>
              </a:lnSpc>
              <a:spcBef>
                <a:spcPts val="600"/>
              </a:spcBef>
              <a:spcAft>
                <a:spcPts val="0"/>
              </a:spcAft>
              <a:buFont typeface="Wingdings" panose="05000000000000000000" pitchFamily="2" charset="2"/>
              <a:buChar char="§"/>
            </a:pPr>
            <a:endParaRPr lang="it-IT" dirty="0"/>
          </a:p>
          <a:p>
            <a:pPr lvl="1" algn="just">
              <a:lnSpc>
                <a:spcPct val="100000"/>
              </a:lnSpc>
              <a:spcBef>
                <a:spcPts val="600"/>
              </a:spcBef>
              <a:spcAft>
                <a:spcPts val="0"/>
              </a:spcAft>
              <a:buFont typeface="Wingdings" panose="05000000000000000000" pitchFamily="2" charset="2"/>
              <a:buChar char="§"/>
            </a:pPr>
            <a:r>
              <a:rPr lang="it-IT" dirty="0"/>
              <a:t>Il blocco riguarderà non solo la domanda di trasferimento. Durante i 5 anni non sarà possibile richiedere neanche l’assegnazione provvisoria o l’utilizzazione, o di svolgere supplenza ai sensi dell’art. 36 del CCNL</a:t>
            </a:r>
          </a:p>
          <a:p>
            <a:pPr marL="385200" indent="-183600" algn="just">
              <a:lnSpc>
                <a:spcPct val="100000"/>
              </a:lnSpc>
              <a:spcBef>
                <a:spcPts val="600"/>
              </a:spcBef>
              <a:spcAft>
                <a:spcPts val="0"/>
              </a:spcAft>
            </a:pPr>
            <a:r>
              <a:rPr lang="it-IT" sz="1800" dirty="0"/>
              <a:t>Dopo i 5 anni di effettivo servizio nella scuola di titolarità il docente potrà presentare domanda di trasferimento o assegnazione. Otterrà il trasferimento quando il posto richiesto sarà vacante e disponibile per i trasferimenti.</a:t>
            </a:r>
          </a:p>
          <a:p>
            <a:pPr algn="just">
              <a:lnSpc>
                <a:spcPct val="100000"/>
              </a:lnSpc>
              <a:spcBef>
                <a:spcPts val="600"/>
              </a:spcBef>
              <a:spcAft>
                <a:spcPts val="0"/>
              </a:spcAft>
            </a:pPr>
            <a:endParaRPr lang="it-IT" sz="1800" dirty="0"/>
          </a:p>
          <a:p>
            <a:pPr algn="just">
              <a:lnSpc>
                <a:spcPct val="100000"/>
              </a:lnSpc>
              <a:spcBef>
                <a:spcPts val="600"/>
              </a:spcBef>
              <a:spcAft>
                <a:spcPts val="0"/>
              </a:spcAft>
            </a:pPr>
            <a:r>
              <a:rPr lang="it-IT" sz="1800" dirty="0"/>
              <a:t> </a:t>
            </a:r>
          </a:p>
          <a:p>
            <a:pPr lvl="1">
              <a:buFont typeface="Wingdings" panose="05000000000000000000" pitchFamily="2" charset="2"/>
              <a:buChar char="§"/>
            </a:pPr>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372207"/>
            <a:ext cx="1875012" cy="917643"/>
          </a:xfrm>
          <a:prstGeom prst="rect">
            <a:avLst/>
          </a:prstGeom>
        </p:spPr>
      </p:pic>
      <p:pic>
        <p:nvPicPr>
          <p:cNvPr id="2" name="Immagine 1"/>
          <p:cNvPicPr>
            <a:picLocks noChangeAspect="1"/>
          </p:cNvPicPr>
          <p:nvPr/>
        </p:nvPicPr>
        <p:blipFill>
          <a:blip r:embed="rId3"/>
          <a:stretch>
            <a:fillRect/>
          </a:stretch>
        </p:blipFill>
        <p:spPr>
          <a:xfrm>
            <a:off x="11375789" y="6416675"/>
            <a:ext cx="542591" cy="493819"/>
          </a:xfrm>
          <a:prstGeom prst="rect">
            <a:avLst/>
          </a:prstGeom>
        </p:spPr>
      </p:pic>
    </p:spTree>
    <p:extLst>
      <p:ext uri="{BB962C8B-B14F-4D97-AF65-F5344CB8AC3E}">
        <p14:creationId xmlns:p14="http://schemas.microsoft.com/office/powerpoint/2010/main" val="2447738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13450" y="2101516"/>
            <a:ext cx="10924444" cy="3320716"/>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b="1" i="1" u="sng" dirty="0"/>
              <a:t>Alcune deroghe</a:t>
            </a:r>
          </a:p>
          <a:p>
            <a:pPr algn="just">
              <a:lnSpc>
                <a:spcPct val="100000"/>
              </a:lnSpc>
              <a:spcBef>
                <a:spcPts val="600"/>
              </a:spcBef>
              <a:spcAft>
                <a:spcPts val="0"/>
              </a:spcAft>
            </a:pPr>
            <a:r>
              <a:rPr lang="it-IT" sz="1800" dirty="0"/>
              <a:t>Il vincolo almeno non quinquennale non riguarderà esclusivamente le seguenti categorie di personale</a:t>
            </a:r>
          </a:p>
          <a:p>
            <a:pPr algn="just">
              <a:lnSpc>
                <a:spcPct val="100000"/>
              </a:lnSpc>
              <a:spcBef>
                <a:spcPts val="600"/>
              </a:spcBef>
              <a:spcAft>
                <a:spcPts val="0"/>
              </a:spcAft>
            </a:pPr>
            <a:endParaRPr lang="it-IT" sz="1800" dirty="0"/>
          </a:p>
          <a:p>
            <a:pPr marL="342900" indent="-342900" algn="just">
              <a:lnSpc>
                <a:spcPct val="100000"/>
              </a:lnSpc>
              <a:spcBef>
                <a:spcPts val="600"/>
              </a:spcBef>
              <a:spcAft>
                <a:spcPts val="0"/>
              </a:spcAft>
              <a:buFont typeface="+mj-lt"/>
              <a:buAutoNum type="arabicPeriod"/>
            </a:pPr>
            <a:r>
              <a:rPr lang="it-IT" sz="1800" dirty="0"/>
              <a:t> </a:t>
            </a:r>
            <a:r>
              <a:rPr lang="it-IT" sz="1800" i="1" dirty="0"/>
              <a:t>personale docente in esubero o soprannumero. Si tratta di situazioni sopravvenute, per via della contrazione degli organici, che non è possibile definire a priori. Se dichiarato </a:t>
            </a:r>
            <a:r>
              <a:rPr lang="it-IT" sz="1800" i="1" dirty="0" err="1"/>
              <a:t>sovrannumerario</a:t>
            </a:r>
            <a:r>
              <a:rPr lang="it-IT" sz="1800" i="1" dirty="0"/>
              <a:t> il docente potrà presentare domanda di mobilità (a quali condizioni non è stato ancora chiarito)</a:t>
            </a:r>
          </a:p>
          <a:p>
            <a:pPr marL="342900" indent="-342900" algn="just">
              <a:lnSpc>
                <a:spcPct val="100000"/>
              </a:lnSpc>
              <a:spcBef>
                <a:spcPts val="600"/>
              </a:spcBef>
              <a:spcAft>
                <a:spcPts val="0"/>
              </a:spcAft>
              <a:buFont typeface="+mj-lt"/>
              <a:buAutoNum type="arabicPeriod"/>
            </a:pPr>
            <a:endParaRPr lang="it-IT" sz="1800" i="1" dirty="0"/>
          </a:p>
          <a:p>
            <a:pPr marL="342900" indent="-342900" algn="just">
              <a:lnSpc>
                <a:spcPct val="100000"/>
              </a:lnSpc>
              <a:spcBef>
                <a:spcPts val="600"/>
              </a:spcBef>
              <a:spcAft>
                <a:spcPts val="0"/>
              </a:spcAft>
              <a:buFont typeface="+mj-lt"/>
              <a:buAutoNum type="arabicPeriod"/>
            </a:pPr>
            <a:r>
              <a:rPr lang="it-IT" sz="1800" dirty="0"/>
              <a:t> </a:t>
            </a:r>
            <a:r>
              <a:rPr lang="it-IT" sz="1800" i="1" dirty="0"/>
              <a:t>personale di cui all’articolo 33, commi 3 e 6, della legge 5 febbraio 1992, n. 104</a:t>
            </a:r>
          </a:p>
          <a:p>
            <a:pPr marL="201168" lvl="1" indent="0">
              <a:buNone/>
            </a:pPr>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348492"/>
            <a:ext cx="1875012" cy="917643"/>
          </a:xfrm>
          <a:prstGeom prst="rect">
            <a:avLst/>
          </a:prstGeom>
        </p:spPr>
      </p:pic>
      <p:pic>
        <p:nvPicPr>
          <p:cNvPr id="7" name="Immagine 6"/>
          <p:cNvPicPr>
            <a:picLocks noChangeAspect="1"/>
          </p:cNvPicPr>
          <p:nvPr/>
        </p:nvPicPr>
        <p:blipFill>
          <a:blip r:embed="rId3"/>
          <a:stretch>
            <a:fillRect/>
          </a:stretch>
        </p:blipFill>
        <p:spPr>
          <a:xfrm>
            <a:off x="11375789" y="6416675"/>
            <a:ext cx="542591" cy="493819"/>
          </a:xfrm>
          <a:prstGeom prst="rect">
            <a:avLst/>
          </a:prstGeom>
        </p:spPr>
      </p:pic>
    </p:spTree>
    <p:extLst>
      <p:ext uri="{BB962C8B-B14F-4D97-AF65-F5344CB8AC3E}">
        <p14:creationId xmlns:p14="http://schemas.microsoft.com/office/powerpoint/2010/main" val="1637614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Segnaposto immagine 15" descr="ragazzo davanti agli scaffali di una biblioteca">
            <a:extLst>
              <a:ext uri="{FF2B5EF4-FFF2-40B4-BE49-F238E27FC236}">
                <a16:creationId xmlns:a16="http://schemas.microsoft.com/office/drawing/2014/main" xmlns="" id="{141CBC39-54B4-4424-84FB-FDAABDFFAE1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464300" y="0"/>
            <a:ext cx="5727700" cy="6858000"/>
          </a:xfrm>
        </p:spPr>
      </p:pic>
      <p:pic>
        <p:nvPicPr>
          <p:cNvPr id="5" name="Segnaposto immagine 4" descr="persona che legge un libro">
            <a:extLst>
              <a:ext uri="{FF2B5EF4-FFF2-40B4-BE49-F238E27FC236}">
                <a16:creationId xmlns:a16="http://schemas.microsoft.com/office/drawing/2014/main" xmlns="" id="{70316739-C7FA-4487-B86B-6CE17B09B020}"/>
              </a:ext>
            </a:extLst>
          </p:cNvPr>
          <p:cNvPicPr>
            <a:picLocks noGrp="1" noChangeAspect="1"/>
          </p:cNvPicPr>
          <p:nvPr>
            <p:ph type="pic" sz="quarter" idx="12"/>
          </p:nvPr>
        </p:nvPicPr>
        <p:blipFill rotWithShape="1">
          <a:blip r:embed="rId4" cstate="email">
            <a:extLst>
              <a:ext uri="{28A0092B-C50C-407E-A947-70E740481C1C}">
                <a14:useLocalDpi xmlns:a14="http://schemas.microsoft.com/office/drawing/2010/main"/>
              </a:ext>
            </a:extLst>
          </a:blip>
          <a:srcRect/>
          <a:stretch/>
        </p:blipFill>
        <p:spPr/>
      </p:pic>
      <p:grpSp>
        <p:nvGrpSpPr>
          <p:cNvPr id="9" name="Gruppo 8" descr="elemento decorativo">
            <a:extLst>
              <a:ext uri="{FF2B5EF4-FFF2-40B4-BE49-F238E27FC236}">
                <a16:creationId xmlns:a16="http://schemas.microsoft.com/office/drawing/2014/main" xmlns="" id="{E7969C14-1078-4610-9BC5-74119C9B87BE}"/>
              </a:ext>
            </a:extLst>
          </p:cNvPr>
          <p:cNvGrpSpPr/>
          <p:nvPr/>
        </p:nvGrpSpPr>
        <p:grpSpPr>
          <a:xfrm>
            <a:off x="0" y="1560621"/>
            <a:ext cx="7833208" cy="4840859"/>
            <a:chOff x="0" y="3808320"/>
            <a:chExt cx="7833208" cy="2547440"/>
          </a:xfrm>
        </p:grpSpPr>
        <p:sp>
          <p:nvSpPr>
            <p:cNvPr id="10" name="Figura a mano libera: Forma 9">
              <a:extLst>
                <a:ext uri="{FF2B5EF4-FFF2-40B4-BE49-F238E27FC236}">
                  <a16:creationId xmlns:a16="http://schemas.microsoft.com/office/drawing/2014/main" xmlns="" id="{E531D018-EFA3-4346-AB80-7CE436393D9E}"/>
                </a:ext>
              </a:extLst>
            </p:cNvPr>
            <p:cNvSpPr/>
            <p:nvPr/>
          </p:nvSpPr>
          <p:spPr>
            <a:xfrm>
              <a:off x="0" y="3808320"/>
              <a:ext cx="7833208" cy="2547440"/>
            </a:xfrm>
            <a:custGeom>
              <a:avLst/>
              <a:gdLst>
                <a:gd name="connsiteX0" fmla="*/ 0 w 7833208"/>
                <a:gd name="connsiteY0" fmla="*/ 0 h 2547440"/>
                <a:gd name="connsiteX1" fmla="*/ 7833208 w 7833208"/>
                <a:gd name="connsiteY1" fmla="*/ 0 h 2547440"/>
                <a:gd name="connsiteX2" fmla="*/ 7135846 w 7833208"/>
                <a:gd name="connsiteY2" fmla="*/ 2547440 h 2547440"/>
                <a:gd name="connsiteX3" fmla="*/ 0 w 7833208"/>
                <a:gd name="connsiteY3" fmla="*/ 2547440 h 2547440"/>
              </a:gdLst>
              <a:ahLst/>
              <a:cxnLst>
                <a:cxn ang="0">
                  <a:pos x="connsiteX0" y="connsiteY0"/>
                </a:cxn>
                <a:cxn ang="0">
                  <a:pos x="connsiteX1" y="connsiteY1"/>
                </a:cxn>
                <a:cxn ang="0">
                  <a:pos x="connsiteX2" y="connsiteY2"/>
                </a:cxn>
                <a:cxn ang="0">
                  <a:pos x="connsiteX3" y="connsiteY3"/>
                </a:cxn>
              </a:cxnLst>
              <a:rect l="l" t="t" r="r" b="b"/>
              <a:pathLst>
                <a:path w="7833208" h="2547440">
                  <a:moveTo>
                    <a:pt x="0" y="0"/>
                  </a:moveTo>
                  <a:lnTo>
                    <a:pt x="7833208" y="0"/>
                  </a:lnTo>
                  <a:lnTo>
                    <a:pt x="7135846" y="2547440"/>
                  </a:lnTo>
                  <a:lnTo>
                    <a:pt x="0" y="2547440"/>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11" name="Figura a mano libera: Forma 10">
              <a:extLst>
                <a:ext uri="{FF2B5EF4-FFF2-40B4-BE49-F238E27FC236}">
                  <a16:creationId xmlns:a16="http://schemas.microsoft.com/office/drawing/2014/main" xmlns="" id="{FA9D7AC8-80D5-49DC-A585-FCFFA6CA4B66}"/>
                </a:ext>
              </a:extLst>
            </p:cNvPr>
            <p:cNvSpPr/>
            <p:nvPr/>
          </p:nvSpPr>
          <p:spPr>
            <a:xfrm>
              <a:off x="1" y="3808320"/>
              <a:ext cx="7692571" cy="2547440"/>
            </a:xfrm>
            <a:custGeom>
              <a:avLst/>
              <a:gdLst>
                <a:gd name="connsiteX0" fmla="*/ 0 w 7692571"/>
                <a:gd name="connsiteY0" fmla="*/ 0 h 2547440"/>
                <a:gd name="connsiteX1" fmla="*/ 7692571 w 7692571"/>
                <a:gd name="connsiteY1" fmla="*/ 0 h 2547440"/>
                <a:gd name="connsiteX2" fmla="*/ 6995209 w 7692571"/>
                <a:gd name="connsiteY2" fmla="*/ 2547440 h 2547440"/>
                <a:gd name="connsiteX3" fmla="*/ 0 w 7692571"/>
                <a:gd name="connsiteY3" fmla="*/ 2547440 h 2547440"/>
              </a:gdLst>
              <a:ahLst/>
              <a:cxnLst>
                <a:cxn ang="0">
                  <a:pos x="connsiteX0" y="connsiteY0"/>
                </a:cxn>
                <a:cxn ang="0">
                  <a:pos x="connsiteX1" y="connsiteY1"/>
                </a:cxn>
                <a:cxn ang="0">
                  <a:pos x="connsiteX2" y="connsiteY2"/>
                </a:cxn>
                <a:cxn ang="0">
                  <a:pos x="connsiteX3" y="connsiteY3"/>
                </a:cxn>
              </a:cxnLst>
              <a:rect l="l" t="t" r="r" b="b"/>
              <a:pathLst>
                <a:path w="7692571" h="2547440">
                  <a:moveTo>
                    <a:pt x="0" y="0"/>
                  </a:moveTo>
                  <a:lnTo>
                    <a:pt x="7692571" y="0"/>
                  </a:lnTo>
                  <a:lnTo>
                    <a:pt x="6995209" y="2547440"/>
                  </a:lnTo>
                  <a:lnTo>
                    <a:pt x="0" y="254744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grpSp>
      <p:sp>
        <p:nvSpPr>
          <p:cNvPr id="14" name="Rettangolo 13" descr="elemento decorativo">
            <a:extLst>
              <a:ext uri="{FF2B5EF4-FFF2-40B4-BE49-F238E27FC236}">
                <a16:creationId xmlns:a16="http://schemas.microsoft.com/office/drawing/2014/main" xmlns="" id="{C862BC4D-BD7A-417E-A34A-59CE4D4A6AC8}"/>
              </a:ext>
            </a:extLst>
          </p:cNvPr>
          <p:cNvSpPr/>
          <p:nvPr/>
        </p:nvSpPr>
        <p:spPr>
          <a:xfrm>
            <a:off x="0" y="6355760"/>
            <a:ext cx="1219200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Light"/>
              <a:ea typeface="+mn-ea"/>
              <a:cs typeface="+mn-cs"/>
            </a:endParaRPr>
          </a:p>
        </p:txBody>
      </p:sp>
      <p:sp>
        <p:nvSpPr>
          <p:cNvPr id="33" name="Titolo 32">
            <a:extLst>
              <a:ext uri="{FF2B5EF4-FFF2-40B4-BE49-F238E27FC236}">
                <a16:creationId xmlns:a16="http://schemas.microsoft.com/office/drawing/2014/main" xmlns="" id="{18CDD97B-6E25-4FB4-B239-493E54AA0830}"/>
              </a:ext>
            </a:extLst>
          </p:cNvPr>
          <p:cNvSpPr>
            <a:spLocks noGrp="1"/>
          </p:cNvSpPr>
          <p:nvPr>
            <p:ph type="title"/>
          </p:nvPr>
        </p:nvSpPr>
        <p:spPr>
          <a:xfrm>
            <a:off x="402937" y="3279228"/>
            <a:ext cx="6469039" cy="2939144"/>
          </a:xfrm>
        </p:spPr>
        <p:txBody>
          <a:bodyPr rtlCol="0"/>
          <a:lstStyle/>
          <a:p>
            <a:pPr algn="ctr"/>
            <a:r>
              <a:rPr lang="it-IT" sz="4800" b="1" dirty="0">
                <a:solidFill>
                  <a:schemeClr val="bg1"/>
                </a:solidFill>
                <a:latin typeface="Arial" panose="020B0604020202020204" pitchFamily="34" charset="0"/>
                <a:cs typeface="Arial" panose="020B0604020202020204" pitchFamily="34" charset="0"/>
              </a:rPr>
              <a:t>SINTESI </a:t>
            </a:r>
            <a:br>
              <a:rPr lang="it-IT" sz="4800" b="1" dirty="0">
                <a:solidFill>
                  <a:schemeClr val="bg1"/>
                </a:solidFill>
                <a:latin typeface="Arial" panose="020B0604020202020204" pitchFamily="34" charset="0"/>
                <a:cs typeface="Arial" panose="020B0604020202020204" pitchFamily="34" charset="0"/>
              </a:rPr>
            </a:br>
            <a:r>
              <a:rPr lang="it-IT" sz="4800" b="1" dirty="0">
                <a:solidFill>
                  <a:schemeClr val="bg1"/>
                </a:solidFill>
                <a:latin typeface="Arial" panose="020B0604020202020204" pitchFamily="34" charset="0"/>
                <a:cs typeface="Arial" panose="020B0604020202020204" pitchFamily="34" charset="0"/>
              </a:rPr>
              <a:t>E TEMPISTICA </a:t>
            </a:r>
            <a:br>
              <a:rPr lang="it-IT" sz="4800" b="1" dirty="0">
                <a:solidFill>
                  <a:schemeClr val="bg1"/>
                </a:solidFill>
                <a:latin typeface="Arial" panose="020B0604020202020204" pitchFamily="34" charset="0"/>
                <a:cs typeface="Arial" panose="020B0604020202020204" pitchFamily="34" charset="0"/>
              </a:rPr>
            </a:br>
            <a:r>
              <a:rPr lang="it-IT" sz="4800" b="1" dirty="0">
                <a:solidFill>
                  <a:schemeClr val="bg1"/>
                </a:solidFill>
                <a:latin typeface="Arial" panose="020B0604020202020204" pitchFamily="34" charset="0"/>
                <a:cs typeface="Arial" panose="020B0604020202020204" pitchFamily="34" charset="0"/>
              </a:rPr>
              <a:t>DELLE OPERAZIONI</a:t>
            </a:r>
          </a:p>
        </p:txBody>
      </p:sp>
      <p:sp>
        <p:nvSpPr>
          <p:cNvPr id="12" name="Segnaposto numero diapositiva 5">
            <a:extLst>
              <a:ext uri="{FF2B5EF4-FFF2-40B4-BE49-F238E27FC236}">
                <a16:creationId xmlns:a16="http://schemas.microsoft.com/office/drawing/2014/main" xmlns="" id="{EC784E4D-7E61-4FDC-AD6A-E38867722409}"/>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dirty="0">
              <a:ln>
                <a:noFill/>
              </a:ln>
              <a:solidFill>
                <a:prstClr val="white"/>
              </a:solidFill>
              <a:effectLst/>
              <a:uLnTx/>
              <a:uFillTx/>
              <a:latin typeface="Calibri Light"/>
              <a:ea typeface="+mn-ea"/>
              <a:cs typeface="+mn-cs"/>
            </a:endParaRPr>
          </a:p>
        </p:txBody>
      </p:sp>
      <p:pic>
        <p:nvPicPr>
          <p:cNvPr id="13" name="Immagin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39141" y="1776427"/>
            <a:ext cx="2196632" cy="1075046"/>
          </a:xfrm>
          <a:prstGeom prst="rect">
            <a:avLst/>
          </a:prstGeom>
        </p:spPr>
      </p:pic>
    </p:spTree>
    <p:extLst>
      <p:ext uri="{BB962C8B-B14F-4D97-AF65-F5344CB8AC3E}">
        <p14:creationId xmlns:p14="http://schemas.microsoft.com/office/powerpoint/2010/main" val="655880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29493" y="2261937"/>
            <a:ext cx="10924444" cy="2919664"/>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dirty="0"/>
              <a:t>Operazioni di immissione in ruolo personale docente – utilizzazioni e assegnazioni provvisorie:</a:t>
            </a:r>
          </a:p>
          <a:p>
            <a:pPr algn="just">
              <a:lnSpc>
                <a:spcPct val="100000"/>
              </a:lnSpc>
              <a:spcBef>
                <a:spcPts val="600"/>
              </a:spcBef>
              <a:spcAft>
                <a:spcPts val="0"/>
              </a:spcAft>
            </a:pPr>
            <a:endParaRPr lang="it-IT" sz="1800" dirty="0"/>
          </a:p>
          <a:p>
            <a:pPr lvl="1" indent="-288000" algn="just">
              <a:lnSpc>
                <a:spcPct val="100000"/>
              </a:lnSpc>
              <a:spcBef>
                <a:spcPts val="600"/>
              </a:spcBef>
              <a:spcAft>
                <a:spcPts val="0"/>
              </a:spcAft>
              <a:buFont typeface="Wingdings" panose="05000000000000000000" pitchFamily="2" charset="2"/>
              <a:buChar char="v"/>
            </a:pPr>
            <a:r>
              <a:rPr lang="it-IT" dirty="0"/>
              <a:t> Apertura funzioni informatizzate immissioni in ruolo personale docente: a partire dal 6 agosto 2020;</a:t>
            </a:r>
          </a:p>
          <a:p>
            <a:pPr lvl="1" indent="-288000" algn="just">
              <a:lnSpc>
                <a:spcPct val="100000"/>
              </a:lnSpc>
              <a:spcBef>
                <a:spcPts val="600"/>
              </a:spcBef>
              <a:spcAft>
                <a:spcPts val="0"/>
              </a:spcAft>
              <a:buFont typeface="Wingdings" panose="05000000000000000000" pitchFamily="2" charset="2"/>
              <a:buChar char="v"/>
            </a:pPr>
            <a:r>
              <a:rPr lang="it-IT" dirty="0"/>
              <a:t> Chiusura operazioni immissioni in ruolo ordinarie con assegnazione sedi: entro il 26 agosto 2020</a:t>
            </a:r>
          </a:p>
          <a:p>
            <a:pPr lvl="1" indent="-288000" algn="just">
              <a:lnSpc>
                <a:spcPct val="100000"/>
              </a:lnSpc>
              <a:spcBef>
                <a:spcPts val="600"/>
              </a:spcBef>
              <a:spcAft>
                <a:spcPts val="0"/>
              </a:spcAft>
              <a:buFont typeface="Wingdings" panose="05000000000000000000" pitchFamily="2" charset="2"/>
              <a:buChar char="v"/>
            </a:pPr>
            <a:r>
              <a:rPr lang="it-IT" dirty="0"/>
              <a:t> Pubblicazione posti vacanti e disponibili sui siti internet degli uffici e in piattaforma all’esito delle operazioni di nomina: entro il 27 agosto 2020;</a:t>
            </a:r>
          </a:p>
          <a:p>
            <a:pPr lvl="1" indent="-288000" algn="just">
              <a:lnSpc>
                <a:spcPct val="100000"/>
              </a:lnSpc>
              <a:spcBef>
                <a:spcPts val="600"/>
              </a:spcBef>
              <a:spcAft>
                <a:spcPts val="0"/>
              </a:spcAft>
              <a:buFont typeface="Wingdings" panose="05000000000000000000" pitchFamily="2" charset="2"/>
              <a:buChar char="v"/>
            </a:pPr>
            <a:r>
              <a:rPr lang="it-IT" dirty="0"/>
              <a:t> Termine ultimo di conclusione delle operazioni di utilizzazione e assegnazione provvisoria personale docente e ATA: 31 agosto 2020;</a:t>
            </a:r>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360684"/>
            <a:ext cx="1875012" cy="917643"/>
          </a:xfrm>
          <a:prstGeom prst="rect">
            <a:avLst/>
          </a:prstGeom>
        </p:spPr>
      </p:pic>
      <p:pic>
        <p:nvPicPr>
          <p:cNvPr id="5" name="Immagine 4"/>
          <p:cNvPicPr>
            <a:picLocks noChangeAspect="1"/>
          </p:cNvPicPr>
          <p:nvPr/>
        </p:nvPicPr>
        <p:blipFill>
          <a:blip r:embed="rId3"/>
          <a:stretch>
            <a:fillRect/>
          </a:stretch>
        </p:blipFill>
        <p:spPr>
          <a:xfrm>
            <a:off x="11375789" y="6416675"/>
            <a:ext cx="542591" cy="493819"/>
          </a:xfrm>
          <a:prstGeom prst="rect">
            <a:avLst/>
          </a:prstGeom>
        </p:spPr>
      </p:pic>
    </p:spTree>
    <p:extLst>
      <p:ext uri="{BB962C8B-B14F-4D97-AF65-F5344CB8AC3E}">
        <p14:creationId xmlns:p14="http://schemas.microsoft.com/office/powerpoint/2010/main" val="3927077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45534" y="1755647"/>
            <a:ext cx="10924444" cy="4228057"/>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1800" dirty="0"/>
              <a:t>Chiamata veloce:</a:t>
            </a:r>
          </a:p>
          <a:p>
            <a:pPr algn="just">
              <a:lnSpc>
                <a:spcPct val="100000"/>
              </a:lnSpc>
              <a:spcBef>
                <a:spcPts val="600"/>
              </a:spcBef>
              <a:spcAft>
                <a:spcPts val="0"/>
              </a:spcAft>
            </a:pPr>
            <a:endParaRPr lang="it-IT" sz="1800" dirty="0"/>
          </a:p>
          <a:p>
            <a:pPr lvl="1" indent="-288000" algn="just">
              <a:lnSpc>
                <a:spcPct val="100000"/>
              </a:lnSpc>
              <a:spcBef>
                <a:spcPts val="600"/>
              </a:spcBef>
              <a:spcAft>
                <a:spcPts val="0"/>
              </a:spcAft>
              <a:buFont typeface="Wingdings" panose="05000000000000000000" pitchFamily="2" charset="2"/>
              <a:buChar char="v"/>
            </a:pPr>
            <a:r>
              <a:rPr lang="it-IT" dirty="0"/>
              <a:t>Istanza chiamata veloce: 28 agosto 2020 – 1 settembre 2020 (previa pubblicazione dei posti vacanti e disponibili residuati alle operazioni di immissioni in ruolo il 27 agosto 2020)</a:t>
            </a:r>
          </a:p>
          <a:p>
            <a:pPr lvl="1" indent="-288000" algn="just">
              <a:lnSpc>
                <a:spcPct val="100000"/>
              </a:lnSpc>
              <a:spcBef>
                <a:spcPts val="600"/>
              </a:spcBef>
              <a:spcAft>
                <a:spcPts val="0"/>
              </a:spcAft>
              <a:buFont typeface="Wingdings" panose="05000000000000000000" pitchFamily="2" charset="2"/>
              <a:buChar char="v"/>
            </a:pPr>
            <a:r>
              <a:rPr lang="it-IT" dirty="0"/>
              <a:t>Pubblicazioni elenchi graduati: 2 settembre 2020;</a:t>
            </a:r>
          </a:p>
          <a:p>
            <a:pPr lvl="1" indent="-288000" algn="just">
              <a:lnSpc>
                <a:spcPct val="100000"/>
              </a:lnSpc>
              <a:spcBef>
                <a:spcPts val="600"/>
              </a:spcBef>
              <a:spcAft>
                <a:spcPts val="0"/>
              </a:spcAft>
              <a:buFont typeface="Wingdings" panose="05000000000000000000" pitchFamily="2" charset="2"/>
              <a:buChar char="v"/>
            </a:pPr>
            <a:r>
              <a:rPr lang="it-IT" dirty="0"/>
              <a:t>Nomine in ruolo chiamata veloce: entro il 7 settembre 2020;</a:t>
            </a:r>
          </a:p>
          <a:p>
            <a:pPr marL="96048" lvl="1" indent="0" algn="just">
              <a:lnSpc>
                <a:spcPct val="100000"/>
              </a:lnSpc>
              <a:spcBef>
                <a:spcPts val="600"/>
              </a:spcBef>
              <a:spcAft>
                <a:spcPts val="0"/>
              </a:spcAft>
              <a:buNone/>
            </a:pPr>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7353" y="360684"/>
            <a:ext cx="1875012" cy="917643"/>
          </a:xfrm>
          <a:prstGeom prst="rect">
            <a:avLst/>
          </a:prstGeom>
        </p:spPr>
      </p:pic>
      <p:pic>
        <p:nvPicPr>
          <p:cNvPr id="2" name="Immagine 1"/>
          <p:cNvPicPr>
            <a:picLocks noChangeAspect="1"/>
          </p:cNvPicPr>
          <p:nvPr/>
        </p:nvPicPr>
        <p:blipFill>
          <a:blip r:embed="rId3"/>
          <a:stretch>
            <a:fillRect/>
          </a:stretch>
        </p:blipFill>
        <p:spPr>
          <a:xfrm>
            <a:off x="11298682" y="6416675"/>
            <a:ext cx="542591" cy="493819"/>
          </a:xfrm>
          <a:prstGeom prst="rect">
            <a:avLst/>
          </a:prstGeom>
        </p:spPr>
      </p:pic>
    </p:spTree>
    <p:extLst>
      <p:ext uri="{BB962C8B-B14F-4D97-AF65-F5344CB8AC3E}">
        <p14:creationId xmlns:p14="http://schemas.microsoft.com/office/powerpoint/2010/main" val="2517937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45534" y="1804415"/>
            <a:ext cx="10924444" cy="4179289"/>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6048" lvl="1" indent="0" algn="just">
              <a:lnSpc>
                <a:spcPct val="100000"/>
              </a:lnSpc>
              <a:spcBef>
                <a:spcPts val="600"/>
              </a:spcBef>
              <a:spcAft>
                <a:spcPts val="0"/>
              </a:spcAft>
              <a:buNone/>
            </a:pPr>
            <a:r>
              <a:rPr lang="it-IT" dirty="0"/>
              <a:t>Conferimento incarichi a tempo determinato:</a:t>
            </a:r>
          </a:p>
          <a:p>
            <a:pPr marL="96048" lvl="1" indent="0" algn="just">
              <a:lnSpc>
                <a:spcPct val="100000"/>
              </a:lnSpc>
              <a:spcBef>
                <a:spcPts val="600"/>
              </a:spcBef>
              <a:spcAft>
                <a:spcPts val="0"/>
              </a:spcAft>
              <a:buNone/>
            </a:pPr>
            <a:endParaRPr lang="it-IT" dirty="0"/>
          </a:p>
          <a:p>
            <a:pPr lvl="1" indent="-288000" algn="just">
              <a:lnSpc>
                <a:spcPct val="100000"/>
              </a:lnSpc>
              <a:spcBef>
                <a:spcPts val="600"/>
              </a:spcBef>
              <a:spcAft>
                <a:spcPts val="0"/>
              </a:spcAft>
              <a:buFont typeface="Wingdings" panose="05000000000000000000" pitchFamily="2" charset="2"/>
              <a:buChar char="v"/>
            </a:pPr>
            <a:r>
              <a:rPr lang="it-IT" dirty="0"/>
              <a:t>Avvio attività di smistamento alle scuole: dal 8 agosto 2020</a:t>
            </a:r>
          </a:p>
          <a:p>
            <a:pPr lvl="1" indent="-288000" algn="just">
              <a:lnSpc>
                <a:spcPct val="100000"/>
              </a:lnSpc>
              <a:spcBef>
                <a:spcPts val="600"/>
              </a:spcBef>
              <a:spcAft>
                <a:spcPts val="0"/>
              </a:spcAft>
              <a:buFont typeface="Wingdings" panose="05000000000000000000" pitchFamily="2" charset="2"/>
              <a:buChar char="v"/>
            </a:pPr>
            <a:r>
              <a:rPr lang="it-IT" dirty="0"/>
              <a:t>Avvio attività di valutazione istanze </a:t>
            </a:r>
            <a:r>
              <a:rPr lang="it-IT" dirty="0" err="1"/>
              <a:t>gps</a:t>
            </a:r>
            <a:r>
              <a:rPr lang="it-IT" dirty="0"/>
              <a:t>: dal 10 agosto 2020</a:t>
            </a:r>
          </a:p>
          <a:p>
            <a:pPr lvl="1" indent="-288000" algn="just">
              <a:lnSpc>
                <a:spcPct val="100000"/>
              </a:lnSpc>
              <a:spcBef>
                <a:spcPts val="600"/>
              </a:spcBef>
              <a:spcAft>
                <a:spcPts val="0"/>
              </a:spcAft>
              <a:buFont typeface="Wingdings" panose="05000000000000000000" pitchFamily="2" charset="2"/>
              <a:buChar char="v"/>
            </a:pPr>
            <a:r>
              <a:rPr lang="it-IT" dirty="0"/>
              <a:t>Conclusione attività di valutazione: 28 agosto 2020;</a:t>
            </a:r>
          </a:p>
          <a:p>
            <a:pPr lvl="1" indent="-288000" algn="just">
              <a:lnSpc>
                <a:spcPct val="100000"/>
              </a:lnSpc>
              <a:spcBef>
                <a:spcPts val="600"/>
              </a:spcBef>
              <a:spcAft>
                <a:spcPts val="0"/>
              </a:spcAft>
              <a:buFont typeface="Wingdings" panose="05000000000000000000" pitchFamily="2" charset="2"/>
              <a:buChar char="v"/>
            </a:pPr>
            <a:r>
              <a:rPr lang="it-IT" dirty="0"/>
              <a:t>Pubblicazione graduatorie GPS: 1 settembre 2020</a:t>
            </a:r>
          </a:p>
          <a:p>
            <a:pPr lvl="1" indent="-288000" algn="just">
              <a:lnSpc>
                <a:spcPct val="100000"/>
              </a:lnSpc>
              <a:spcBef>
                <a:spcPts val="600"/>
              </a:spcBef>
              <a:spcAft>
                <a:spcPts val="0"/>
              </a:spcAft>
              <a:buFont typeface="Wingdings" panose="05000000000000000000" pitchFamily="2" charset="2"/>
              <a:buChar char="v"/>
            </a:pPr>
            <a:r>
              <a:rPr lang="it-IT" dirty="0"/>
              <a:t>Supplenze da GAE e GPS: entro 14 settembre 2020</a:t>
            </a:r>
          </a:p>
          <a:p>
            <a:pPr lvl="1" indent="-288000" algn="just">
              <a:lnSpc>
                <a:spcPct val="100000"/>
              </a:lnSpc>
              <a:spcBef>
                <a:spcPts val="600"/>
              </a:spcBef>
              <a:spcAft>
                <a:spcPts val="0"/>
              </a:spcAft>
              <a:buFont typeface="Wingdings" panose="05000000000000000000" pitchFamily="2" charset="2"/>
              <a:buChar char="v"/>
            </a:pPr>
            <a:r>
              <a:rPr lang="it-IT" dirty="0"/>
              <a:t>Supplenze graduatorie di istituto: dal 15 settembre 2020</a:t>
            </a:r>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7353" y="360684"/>
            <a:ext cx="1875012" cy="917643"/>
          </a:xfrm>
          <a:prstGeom prst="rect">
            <a:avLst/>
          </a:prstGeom>
        </p:spPr>
      </p:pic>
      <p:pic>
        <p:nvPicPr>
          <p:cNvPr id="8" name="Immagine 7"/>
          <p:cNvPicPr>
            <a:picLocks noChangeAspect="1"/>
          </p:cNvPicPr>
          <p:nvPr/>
        </p:nvPicPr>
        <p:blipFill>
          <a:blip r:embed="rId3"/>
          <a:stretch>
            <a:fillRect/>
          </a:stretch>
        </p:blipFill>
        <p:spPr>
          <a:xfrm>
            <a:off x="11027387" y="6388565"/>
            <a:ext cx="542591" cy="493819"/>
          </a:xfrm>
          <a:prstGeom prst="rect">
            <a:avLst/>
          </a:prstGeom>
        </p:spPr>
      </p:pic>
    </p:spTree>
    <p:extLst>
      <p:ext uri="{BB962C8B-B14F-4D97-AF65-F5344CB8AC3E}">
        <p14:creationId xmlns:p14="http://schemas.microsoft.com/office/powerpoint/2010/main" val="350233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2">
            <a:extLst>
              <a:ext uri="{FF2B5EF4-FFF2-40B4-BE49-F238E27FC236}">
                <a16:creationId xmlns:a16="http://schemas.microsoft.com/office/drawing/2014/main" xmlns="" id="{348A36BD-3D0C-42D5-A5D3-CE11F484185A}"/>
              </a:ext>
            </a:extLst>
          </p:cNvPr>
          <p:cNvSpPr txBox="1">
            <a:spLocks/>
          </p:cNvSpPr>
          <p:nvPr/>
        </p:nvSpPr>
        <p:spPr>
          <a:xfrm>
            <a:off x="659175" y="1080000"/>
            <a:ext cx="10862677" cy="360362"/>
          </a:xfrm>
          <a:prstGeom prst="rect">
            <a:avLst/>
          </a:prstGeom>
        </p:spPr>
        <p:txBody>
          <a:bodyPr vert="horz" lIns="91440" tIns="45720" rIns="91440" bIns="45720" rtlCol="0" anchor="ctr"/>
          <a:lstStyle>
            <a:defPPr>
              <a:defRPr lang="it-IT"/>
            </a:defPPr>
            <a:lvl1pPr marL="0" algn="r" defTabSz="914400" rtl="0" eaLnBrk="1" latinLnBrk="0" hangingPunct="1">
              <a:defRPr sz="105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a:t>Sottotitolo lorem</a:t>
            </a:r>
            <a:r>
              <a:rPr lang="it-IT" noProof="1"/>
              <a:t> ipsum dolor elit </a:t>
            </a:r>
          </a:p>
        </p:txBody>
      </p:sp>
      <p:sp>
        <p:nvSpPr>
          <p:cNvPr id="5" name="Segnaposto contenuto 3">
            <a:extLst>
              <a:ext uri="{FF2B5EF4-FFF2-40B4-BE49-F238E27FC236}">
                <a16:creationId xmlns:a16="http://schemas.microsoft.com/office/drawing/2014/main" xmlns="" id="{5F0977C3-BD7D-4617-8DF1-56211456D512}"/>
              </a:ext>
            </a:extLst>
          </p:cNvPr>
          <p:cNvSpPr txBox="1">
            <a:spLocks/>
          </p:cNvSpPr>
          <p:nvPr/>
        </p:nvSpPr>
        <p:spPr>
          <a:xfrm>
            <a:off x="659175" y="841248"/>
            <a:ext cx="5148000" cy="5134752"/>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r>
              <a:rPr lang="it-IT" dirty="0"/>
              <a:t>Entro il 26 agosto 2020  si completano le ordinarie operazioni di immissioni in ruolo da disporsi per l’a.s.2020/2021, anche avvalendosi delle funzioni rese disponibili al sistema informativo: 50% alle graduatorie di merito, 50% alle GAE.</a:t>
            </a:r>
          </a:p>
          <a:p>
            <a:pPr algn="just">
              <a:buFont typeface="Wingdings" panose="05000000000000000000" pitchFamily="2" charset="2"/>
              <a:buChar char="v"/>
            </a:pPr>
            <a:r>
              <a:rPr lang="it-IT" dirty="0"/>
              <a:t> Sono comprese nelle </a:t>
            </a:r>
            <a:r>
              <a:rPr lang="it-IT" i="1" dirty="0"/>
              <a:t>ordinarie operazioni di immissioni in ruolo per l’anno scolastico 2020/21</a:t>
            </a:r>
            <a:r>
              <a:rPr lang="it-IT" dirty="0"/>
              <a:t> le operazioni sulle fasce aggiuntive alle graduatorie dei concorsi (istituite con D.M. n. 40 del 27 giugno 2020). A partire dalle ore 9 del 10 luglio 2020 fino alle ore 23,59 del 17 luglio2020, era stato possibile presentare l’istanza on line per l’inserimento dei candidati  collocati nelle graduatorie di merito e negli elenchi aggiuntivi dei concorsi, per titoli ed esami.</a:t>
            </a:r>
          </a:p>
          <a:p>
            <a:endParaRPr lang="it-IT" dirty="0"/>
          </a:p>
        </p:txBody>
      </p:sp>
      <p:pic>
        <p:nvPicPr>
          <p:cNvPr id="6" name="Segnaposto immagine 11" descr="ragazzina con zaino blu che guarda la bacheca" title="ragazzina con zaino blu che guarda la bacheca">
            <a:extLst>
              <a:ext uri="{FF2B5EF4-FFF2-40B4-BE49-F238E27FC236}">
                <a16:creationId xmlns:a16="http://schemas.microsoft.com/office/drawing/2014/main" xmlns="" id="{11DA2E3F-730D-4D28-AFD9-951D09B3D60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20"/>
          <a:stretch/>
        </p:blipFill>
        <p:spPr>
          <a:xfrm rot="225446">
            <a:off x="6642497" y="1447602"/>
            <a:ext cx="4607127" cy="4382149"/>
          </a:xfrm>
          <a:prstGeom prst="roundRect">
            <a:avLst>
              <a:gd name="adj" fmla="val 1319"/>
            </a:avLst>
          </a:prstGeom>
        </p:spPr>
      </p:pic>
      <p:pic>
        <p:nvPicPr>
          <p:cNvPr id="9" name="Immagin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538" y="162357"/>
            <a:ext cx="1875012" cy="917643"/>
          </a:xfrm>
          <a:prstGeom prst="rect">
            <a:avLst/>
          </a:prstGeom>
        </p:spPr>
      </p:pic>
      <p:pic>
        <p:nvPicPr>
          <p:cNvPr id="12" name="Immagine 11"/>
          <p:cNvPicPr>
            <a:picLocks noChangeAspect="1"/>
          </p:cNvPicPr>
          <p:nvPr/>
        </p:nvPicPr>
        <p:blipFill>
          <a:blip r:embed="rId4"/>
          <a:stretch>
            <a:fillRect/>
          </a:stretch>
        </p:blipFill>
        <p:spPr>
          <a:xfrm>
            <a:off x="11452550" y="6396265"/>
            <a:ext cx="481626" cy="493819"/>
          </a:xfrm>
          <a:prstGeom prst="rect">
            <a:avLst/>
          </a:prstGeom>
        </p:spPr>
      </p:pic>
    </p:spTree>
    <p:extLst>
      <p:ext uri="{BB962C8B-B14F-4D97-AF65-F5344CB8AC3E}">
        <p14:creationId xmlns:p14="http://schemas.microsoft.com/office/powerpoint/2010/main" val="3712284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6047232" y="1651475"/>
            <a:ext cx="5694135" cy="3986822"/>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2200" b="1" dirty="0"/>
              <a:t>1a.) </a:t>
            </a:r>
            <a:r>
              <a:rPr lang="it-IT" sz="1800" dirty="0"/>
              <a:t>Per la scuola secondaria di primo e secondo grado il 50% dei posti di personale docente vacanti e disponibili è coperto mediante scorrimento, prioritariamente, delle graduatorie di merito relative alle procedure concorsuali  indette con DD.GG. n. 106 e n. 107 del 23 febbraio 2016. </a:t>
            </a:r>
          </a:p>
          <a:p>
            <a:pPr algn="just">
              <a:lnSpc>
                <a:spcPct val="100000"/>
              </a:lnSpc>
              <a:spcBef>
                <a:spcPts val="600"/>
              </a:spcBef>
              <a:spcAft>
                <a:spcPts val="0"/>
              </a:spcAft>
            </a:pPr>
            <a:r>
              <a:rPr lang="it-IT" sz="1800" dirty="0"/>
              <a:t>NB. Le suddette graduatorie si scorrono anche in deroga al limite percentuale della maggiorazione del 10% di posti messi a concorso, limitatamente a coloro che hanno raggiunto il punteggio minimo previsto dal bando di concorso sino al termine di validità delle graduatorie medesime, fermo restando il diritto all’immissione in ruolo per i vincitori di concorso.</a:t>
            </a:r>
          </a:p>
          <a:p>
            <a:pPr algn="just">
              <a:lnSpc>
                <a:spcPct val="100000"/>
              </a:lnSpc>
              <a:spcBef>
                <a:spcPts val="600"/>
              </a:spcBef>
              <a:spcAft>
                <a:spcPts val="0"/>
              </a:spcAft>
            </a:pPr>
            <a:r>
              <a:rPr lang="it-IT" sz="1800" dirty="0"/>
              <a:t>(art. 17, comma 2, lettera a </a:t>
            </a:r>
            <a:r>
              <a:rPr lang="it-IT" sz="1800" dirty="0" err="1"/>
              <a:t>D.Lgs.</a:t>
            </a:r>
            <a:r>
              <a:rPr lang="it-IT" sz="1800" dirty="0"/>
              <a:t> 13 aprile 2017 n. 59)</a:t>
            </a:r>
          </a:p>
          <a:p>
            <a:endParaRPr lang="it-IT" dirty="0"/>
          </a:p>
        </p:txBody>
      </p:sp>
      <p:pic>
        <p:nvPicPr>
          <p:cNvPr id="4" name="Segnaposto immagine 9" descr="insegnante che scrive sulla lavagna" title="insegnante che scrive sulla lavagna">
            <a:extLst>
              <a:ext uri="{FF2B5EF4-FFF2-40B4-BE49-F238E27FC236}">
                <a16:creationId xmlns:a16="http://schemas.microsoft.com/office/drawing/2014/main" xmlns="" id="{54F6F3C1-B61F-48CF-9F96-E69135F7645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2"/>
          <a:stretch/>
        </p:blipFill>
        <p:spPr>
          <a:xfrm rot="-240000">
            <a:off x="815176" y="1653000"/>
            <a:ext cx="4188297" cy="3983772"/>
          </a:xfrm>
          <a:prstGeom prst="roundRect">
            <a:avLst>
              <a:gd name="adj" fmla="val 1319"/>
            </a:avLst>
          </a:prstGeom>
        </p:spPr>
      </p:pic>
      <p:pic>
        <p:nvPicPr>
          <p:cNvPr id="5" name="Immagine 4"/>
          <p:cNvPicPr>
            <a:picLocks noChangeAspect="1"/>
          </p:cNvPicPr>
          <p:nvPr/>
        </p:nvPicPr>
        <p:blipFill>
          <a:blip r:embed="rId3"/>
          <a:stretch>
            <a:fillRect/>
          </a:stretch>
        </p:blipFill>
        <p:spPr>
          <a:xfrm>
            <a:off x="11390826" y="6396265"/>
            <a:ext cx="481626" cy="493819"/>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0226" y="172029"/>
            <a:ext cx="1875012" cy="917643"/>
          </a:xfrm>
          <a:prstGeom prst="rect">
            <a:avLst/>
          </a:prstGeom>
        </p:spPr>
      </p:pic>
    </p:spTree>
    <p:extLst>
      <p:ext uri="{BB962C8B-B14F-4D97-AF65-F5344CB8AC3E}">
        <p14:creationId xmlns:p14="http://schemas.microsoft.com/office/powerpoint/2010/main" val="114870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597408" y="1524000"/>
            <a:ext cx="10924444" cy="4452000"/>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2200" b="1" dirty="0"/>
              <a:t>1.aa) </a:t>
            </a:r>
            <a:r>
              <a:rPr lang="it-IT" sz="1800" dirty="0"/>
              <a:t>A seguire, la copertura dei posti sarà disposta mediante lo scorrimento delle graduatorie di merito del concorso indetto  con il D.D.G. n. 85 del 1° febbraio 2018 (articolo 17, comma 2, lettera </a:t>
            </a:r>
            <a:r>
              <a:rPr lang="it-IT" sz="1800" i="1" dirty="0"/>
              <a:t>b</a:t>
            </a:r>
            <a:r>
              <a:rPr lang="it-IT" sz="1800" dirty="0"/>
              <a:t> D. </a:t>
            </a:r>
            <a:r>
              <a:rPr lang="it-IT" sz="1800" dirty="0" err="1"/>
              <a:t>Lgs</a:t>
            </a:r>
            <a:r>
              <a:rPr lang="it-IT" sz="1800" dirty="0"/>
              <a:t>. 13 aprile 2017 n. 59) cui sarebbe destinato, per </a:t>
            </a:r>
            <a:r>
              <a:rPr lang="it-IT" sz="1800" dirty="0" err="1"/>
              <a:t>l’a.s.</a:t>
            </a:r>
            <a:r>
              <a:rPr lang="it-IT" sz="1800" dirty="0"/>
              <a:t> 2020/2021, al netto dei posti utilizzati per la procedura di cui al concorso 2016, il contingente del 80% dei posti come riportato dalla norma richiamata. Non essendo a disposizione le graduatorie di merito dei nuovi concorsi, in virtù del principio generale della copertura dei posti vacanti e disponibili, gli Uffici assegnano i posti relativi oltre tale contingente, fermo restando la necessità di registrare il numero dei posti assegnati in eccedenza, ai fini del relativo recupero in occasione delle immissioni in ruolo da concorso ordinario.</a:t>
            </a:r>
          </a:p>
          <a:p>
            <a:pPr algn="just">
              <a:lnSpc>
                <a:spcPct val="100000"/>
              </a:lnSpc>
              <a:spcBef>
                <a:spcPts val="600"/>
              </a:spcBef>
              <a:spcAft>
                <a:spcPts val="0"/>
              </a:spcAft>
            </a:pPr>
            <a:r>
              <a:rPr lang="it-IT" sz="1800" dirty="0"/>
              <a:t>I docenti nominati </a:t>
            </a:r>
            <a:r>
              <a:rPr lang="it-IT" sz="1800" dirty="0" err="1"/>
              <a:t>nell’a.s.</a:t>
            </a:r>
            <a:r>
              <a:rPr lang="it-IT" sz="1800" dirty="0"/>
              <a:t> 2019/20 per effetto di quanto disposto dal D.D.G. n. 85/2018 potranno optare per una graduatoria di altra classe di concorso se pubblicata in data successiva alla nomina precedentemente accettata.</a:t>
            </a:r>
          </a:p>
          <a:p>
            <a:pPr algn="just">
              <a:lnSpc>
                <a:spcPct val="100000"/>
              </a:lnSpc>
              <a:spcBef>
                <a:spcPts val="600"/>
              </a:spcBef>
              <a:spcAft>
                <a:spcPts val="0"/>
              </a:spcAft>
            </a:pPr>
            <a:r>
              <a:rPr lang="it-IT" sz="1800" dirty="0"/>
              <a:t>Si ricorda, ad ogni buon conto, che i soggetti inseriti in ruolo dalle predette procedure mantengono il diritto a essere nominati in ruolo dalle graduatorie di merito dei concorsi ordinari per titoli ed esami di cui ai DD.GG 106/2016 e 107/2016.</a:t>
            </a:r>
          </a:p>
          <a:p>
            <a:endParaRPr lang="it-IT" dirty="0"/>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184221"/>
            <a:ext cx="1875012" cy="917643"/>
          </a:xfrm>
          <a:prstGeom prst="rect">
            <a:avLst/>
          </a:prstGeom>
        </p:spPr>
      </p:pic>
      <p:pic>
        <p:nvPicPr>
          <p:cNvPr id="2" name="Immagine 1"/>
          <p:cNvPicPr>
            <a:picLocks noChangeAspect="1"/>
          </p:cNvPicPr>
          <p:nvPr/>
        </p:nvPicPr>
        <p:blipFill>
          <a:blip r:embed="rId3"/>
          <a:stretch>
            <a:fillRect/>
          </a:stretch>
        </p:blipFill>
        <p:spPr>
          <a:xfrm>
            <a:off x="11399932" y="6398136"/>
            <a:ext cx="481626" cy="493819"/>
          </a:xfrm>
          <a:prstGeom prst="rect">
            <a:avLst/>
          </a:prstGeom>
        </p:spPr>
      </p:pic>
    </p:spTree>
    <p:extLst>
      <p:ext uri="{BB962C8B-B14F-4D97-AF65-F5344CB8AC3E}">
        <p14:creationId xmlns:p14="http://schemas.microsoft.com/office/powerpoint/2010/main" val="36826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597408" y="1440576"/>
            <a:ext cx="10924444" cy="4572000"/>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2200" b="1" dirty="0"/>
              <a:t>1b.) </a:t>
            </a:r>
            <a:r>
              <a:rPr lang="it-IT" sz="1800" dirty="0"/>
              <a:t>Per la scuola dell’infanzia e primaria si procede al prioritario scorrimento delle graduatorie di merito del concorso indetto ai sensi dei DD.GG. n. 105 e n. 107 del 23 febbraio 2016, limitatamente a coloro che hanno raggiunto il punteggio minimo previsto dal bando sino al termine di validità delle graduatorie e fermo restando il diritto all’immissione in ruolo per i vincitori del concorso.</a:t>
            </a:r>
          </a:p>
          <a:p>
            <a:pPr algn="just">
              <a:lnSpc>
                <a:spcPct val="100000"/>
              </a:lnSpc>
              <a:spcBef>
                <a:spcPts val="600"/>
              </a:spcBef>
              <a:spcAft>
                <a:spcPts val="0"/>
              </a:spcAft>
            </a:pPr>
            <a:r>
              <a:rPr lang="it-IT" sz="2200" b="1" dirty="0"/>
              <a:t>1bb) </a:t>
            </a:r>
            <a:r>
              <a:rPr lang="it-IT" sz="1800" dirty="0"/>
              <a:t>A seguire, si scorre il concorso straordinario indetto con Decreto Dipartimentale n. 1546 del 7 novembre 2018.</a:t>
            </a:r>
          </a:p>
          <a:p>
            <a:pPr algn="just">
              <a:lnSpc>
                <a:spcPct val="100000"/>
              </a:lnSpc>
              <a:spcBef>
                <a:spcPts val="600"/>
              </a:spcBef>
              <a:spcAft>
                <a:spcPts val="0"/>
              </a:spcAft>
            </a:pPr>
            <a:r>
              <a:rPr lang="it-IT" sz="1800" dirty="0"/>
              <a:t>Analogamente a quanto previsto per la scuola secondaria, non essendo a disposizione le graduatorie di merito dei nuovi concorsi, in virtù del principio generale della copertura dei posti vacanti e disponibili, gli Uffici assegnano i posti relativi oltre la quota prevista dal decreto-legge sopra richiamato, fermo restando la necessità di registrare il numero dei posti assegnati in eccedenza, ai fini del relativo recupero in occasione delle immissioni in ruolo da concorso ordinario.</a:t>
            </a:r>
          </a:p>
          <a:p>
            <a:pPr algn="just">
              <a:lnSpc>
                <a:spcPct val="100000"/>
              </a:lnSpc>
              <a:spcBef>
                <a:spcPts val="600"/>
              </a:spcBef>
              <a:spcAft>
                <a:spcPts val="0"/>
              </a:spcAft>
            </a:pPr>
            <a:r>
              <a:rPr lang="it-IT" sz="1800" dirty="0"/>
              <a:t>Per quanto concerne i docenti immessi in ruolo dalle graduatorie della procedura bandita D.D. 1546/2018 (concorso straordinario), si ricorda che detta immissione comporta la decadenza dalle altre graduatorie della medesima procedura, nonché dalle graduatorie di istituto e dalle graduatorie ad esaurimento, ma non dalle graduatorie di merito dei citati DD.GG. 105/2016 e 107/2016.</a:t>
            </a:r>
          </a:p>
          <a:p>
            <a:endParaRPr lang="it-IT" dirty="0"/>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46840" y="172029"/>
            <a:ext cx="1875012" cy="917643"/>
          </a:xfrm>
          <a:prstGeom prst="rect">
            <a:avLst/>
          </a:prstGeom>
        </p:spPr>
      </p:pic>
      <p:pic>
        <p:nvPicPr>
          <p:cNvPr id="4" name="Immagine 3"/>
          <p:cNvPicPr>
            <a:picLocks noChangeAspect="1"/>
          </p:cNvPicPr>
          <p:nvPr/>
        </p:nvPicPr>
        <p:blipFill>
          <a:blip r:embed="rId3"/>
          <a:stretch>
            <a:fillRect/>
          </a:stretch>
        </p:blipFill>
        <p:spPr>
          <a:xfrm>
            <a:off x="11399932" y="6398136"/>
            <a:ext cx="481626" cy="493819"/>
          </a:xfrm>
          <a:prstGeom prst="rect">
            <a:avLst/>
          </a:prstGeom>
        </p:spPr>
      </p:pic>
    </p:spTree>
    <p:extLst>
      <p:ext uri="{BB962C8B-B14F-4D97-AF65-F5344CB8AC3E}">
        <p14:creationId xmlns:p14="http://schemas.microsoft.com/office/powerpoint/2010/main" val="3048297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597408" y="1524000"/>
            <a:ext cx="10924444" cy="4452000"/>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600"/>
              </a:spcBef>
              <a:spcAft>
                <a:spcPts val="0"/>
              </a:spcAft>
            </a:pPr>
            <a:r>
              <a:rPr lang="it-IT" sz="2200" b="1" dirty="0"/>
              <a:t>2. </a:t>
            </a:r>
            <a:r>
              <a:rPr lang="it-IT" sz="1800" dirty="0"/>
              <a:t>Il restante 50% dei posti è assegnato mediante scorrimento delle graduatorie ad esaurimento (GAE) - art. 1, comma 605, </a:t>
            </a:r>
            <a:r>
              <a:rPr lang="it-IT" sz="1800" dirty="0" err="1"/>
              <a:t>lett</a:t>
            </a:r>
            <a:r>
              <a:rPr lang="it-IT" sz="1800" dirty="0"/>
              <a:t>. c) della legge 27.12 2006, n. 296</a:t>
            </a:r>
          </a:p>
          <a:p>
            <a:pPr algn="just">
              <a:lnSpc>
                <a:spcPct val="100000"/>
              </a:lnSpc>
              <a:spcBef>
                <a:spcPts val="600"/>
              </a:spcBef>
              <a:spcAft>
                <a:spcPts val="0"/>
              </a:spcAft>
            </a:pPr>
            <a:endParaRPr lang="it-IT" sz="1800" b="1" dirty="0"/>
          </a:p>
          <a:p>
            <a:pPr algn="just">
              <a:lnSpc>
                <a:spcPct val="100000"/>
              </a:lnSpc>
              <a:spcBef>
                <a:spcPts val="600"/>
              </a:spcBef>
              <a:spcAft>
                <a:spcPts val="0"/>
              </a:spcAft>
            </a:pPr>
            <a:r>
              <a:rPr lang="it-IT" sz="2200" b="1" dirty="0"/>
              <a:t>3. </a:t>
            </a:r>
            <a:r>
              <a:rPr lang="it-IT" sz="1800" dirty="0"/>
              <a:t>Poi si procederà, in attuazione di quanto previsto dal Decreto Ministeriale 8 giugno 2020, n. 25, </a:t>
            </a:r>
            <a:r>
              <a:rPr lang="it-IT" sz="1800" i="1" dirty="0"/>
              <a:t>(art. 1 Il presente decreto disciplina, a decorrere dall’anno scolastico 2020/2021, la procedura  di chiamata per l’assunzione a tempo indeterminato di personale docente ed educativo sui posti che rimangono vacanti e disponibili in ciascun anno scolastico dopo le operazioni di assunzione a tempo indeterminato disposte ai sensi della normativa vigente)</a:t>
            </a:r>
            <a:r>
              <a:rPr lang="it-IT" sz="1800" dirty="0"/>
              <a:t> all’avvio della procedura </a:t>
            </a:r>
            <a:r>
              <a:rPr lang="it-IT" sz="1800" dirty="0" err="1"/>
              <a:t>assunzionale</a:t>
            </a:r>
            <a:r>
              <a:rPr lang="it-IT" sz="1800" dirty="0"/>
              <a:t> per chiamata  (call veloce)  (art. 1, commi da 17 a 17-septies, del Decreto Legge 29 ottobre 2019 n. 126, convertito, con modificazioni, dalla Legge 20 dicembre 2019 n. 159, </a:t>
            </a:r>
            <a:r>
              <a:rPr lang="it-IT" sz="1800" i="1" dirty="0"/>
              <a:t>(i commi da 17 a 17-septies, [che] stabiliscono, per soggetti inseriti in graduatorie preordinate all’assunzione a tempo indeterminato, una procedura </a:t>
            </a:r>
            <a:r>
              <a:rPr lang="it-IT" sz="1800" i="1" dirty="0" err="1"/>
              <a:t>assunzionale</a:t>
            </a:r>
            <a:r>
              <a:rPr lang="it-IT" sz="1800" i="1" dirty="0"/>
              <a:t> per chiamata, volta alla riduzione dei contratti a tempo determinato) </a:t>
            </a:r>
            <a:r>
              <a:rPr lang="it-IT" sz="1800" dirty="0"/>
              <a:t>sui posti che rimangono vacanti e disponibili in ciascun anno scolastico dopo le operazioni di assunzione a tempo indeterminato disposte ai sensi della normativa vigente.</a:t>
            </a:r>
          </a:p>
          <a:p>
            <a:endParaRPr lang="it-IT" dirty="0"/>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184221"/>
            <a:ext cx="1875012" cy="917643"/>
          </a:xfrm>
          <a:prstGeom prst="rect">
            <a:avLst/>
          </a:prstGeom>
        </p:spPr>
      </p:pic>
      <p:pic>
        <p:nvPicPr>
          <p:cNvPr id="4" name="Immagine 3"/>
          <p:cNvPicPr>
            <a:picLocks noChangeAspect="1"/>
          </p:cNvPicPr>
          <p:nvPr/>
        </p:nvPicPr>
        <p:blipFill>
          <a:blip r:embed="rId3"/>
          <a:stretch>
            <a:fillRect/>
          </a:stretch>
        </p:blipFill>
        <p:spPr>
          <a:xfrm>
            <a:off x="11399932" y="6398136"/>
            <a:ext cx="481626" cy="493819"/>
          </a:xfrm>
          <a:prstGeom prst="rect">
            <a:avLst/>
          </a:prstGeom>
        </p:spPr>
      </p:pic>
    </p:spTree>
    <p:extLst>
      <p:ext uri="{BB962C8B-B14F-4D97-AF65-F5344CB8AC3E}">
        <p14:creationId xmlns:p14="http://schemas.microsoft.com/office/powerpoint/2010/main" val="2089562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597408" y="1101864"/>
            <a:ext cx="10924444" cy="5042904"/>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0"/>
              </a:spcBef>
              <a:spcAft>
                <a:spcPts val="0"/>
              </a:spcAft>
              <a:buSzPct val="105000"/>
              <a:buFont typeface="Calibri" panose="020F0502020204030204" pitchFamily="34" charset="0"/>
              <a:buChar char="•"/>
            </a:pPr>
            <a:r>
              <a:rPr lang="it-IT" sz="1700" dirty="0"/>
              <a:t> La partecipazione alla procedura è disciplinata dal richiamato decreto 25/2020.</a:t>
            </a:r>
          </a:p>
          <a:p>
            <a:pPr lvl="1" algn="just">
              <a:lnSpc>
                <a:spcPct val="100000"/>
              </a:lnSpc>
              <a:spcBef>
                <a:spcPts val="0"/>
              </a:spcBef>
              <a:spcAft>
                <a:spcPts val="0"/>
              </a:spcAft>
              <a:buFont typeface="Courier New" panose="02070309020205020404" pitchFamily="49" charset="0"/>
              <a:buChar char="o"/>
            </a:pPr>
            <a:r>
              <a:rPr lang="it-IT" sz="1700" dirty="0"/>
              <a:t>Gli USR provvedono in via preliminare ad aggiornare al sistema informativo le graduatorie afferenti ai loro territori, utilizzando le funzioni informatiche ministeriali e cancellando gli aspiranti rinunciatari e gli aspiranti già destinatari di proposte di assunzione a tempo indeterminato nel corso delle immissioni annuali.</a:t>
            </a:r>
          </a:p>
          <a:p>
            <a:pPr lvl="1" algn="just">
              <a:lnSpc>
                <a:spcPct val="100000"/>
              </a:lnSpc>
              <a:spcBef>
                <a:spcPts val="0"/>
              </a:spcBef>
              <a:spcAft>
                <a:spcPts val="0"/>
              </a:spcAft>
              <a:buFont typeface="Courier New" panose="02070309020205020404" pitchFamily="49" charset="0"/>
              <a:buChar char="o"/>
            </a:pPr>
            <a:r>
              <a:rPr lang="it-IT" sz="1700" dirty="0"/>
              <a:t>Concluse le operazioni annuali di immissione in ruolo, gli uffici comunicano, entro il termine del  27 agosto p.v., i posti rimasti vacanti e disponibili mediante pubblicazione sui rispettivi siti internet istituzionali ed inserimento in piattaforma al fine di consentire ai soggetti aventi titolo di presentare istanza.</a:t>
            </a:r>
          </a:p>
          <a:p>
            <a:pPr lvl="1" algn="just">
              <a:lnSpc>
                <a:spcPct val="100000"/>
              </a:lnSpc>
              <a:spcBef>
                <a:spcPts val="0"/>
              </a:spcBef>
              <a:spcAft>
                <a:spcPts val="0"/>
              </a:spcAft>
              <a:buFont typeface="Courier New" panose="02070309020205020404" pitchFamily="49" charset="0"/>
              <a:buChar char="o"/>
            </a:pPr>
            <a:r>
              <a:rPr lang="it-IT" sz="1700" dirty="0"/>
              <a:t>Gli uffici  accantonano  e rendono indisponibili i posti messi a concorso per l’anno 2020/2021 ai sensi dell’articolo 1, comma </a:t>
            </a:r>
            <a:r>
              <a:rPr lang="it-IT" sz="1700" i="1" dirty="0"/>
              <a:t>17-septies</a:t>
            </a:r>
            <a:r>
              <a:rPr lang="it-IT" sz="1700" dirty="0"/>
              <a:t> del Decreto legge.</a:t>
            </a:r>
          </a:p>
          <a:p>
            <a:pPr lvl="1" algn="just">
              <a:lnSpc>
                <a:spcPct val="100000"/>
              </a:lnSpc>
              <a:spcBef>
                <a:spcPts val="0"/>
              </a:spcBef>
              <a:spcAft>
                <a:spcPts val="0"/>
              </a:spcAft>
              <a:buFont typeface="Courier New" panose="02070309020205020404" pitchFamily="49" charset="0"/>
              <a:buChar char="o"/>
            </a:pPr>
            <a:r>
              <a:rPr lang="it-IT" sz="1700" dirty="0"/>
              <a:t>Le istanze saranno disponibili per via telematica per 5 giorni nel periodo compreso tra il 28 agosto 2020 e il 1 settembre 2020.</a:t>
            </a:r>
          </a:p>
          <a:p>
            <a:pPr lvl="1" algn="just">
              <a:lnSpc>
                <a:spcPct val="100000"/>
              </a:lnSpc>
              <a:spcBef>
                <a:spcPts val="0"/>
              </a:spcBef>
              <a:spcAft>
                <a:spcPts val="0"/>
              </a:spcAft>
              <a:buFont typeface="Courier New" panose="02070309020205020404" pitchFamily="49" charset="0"/>
              <a:buChar char="o"/>
            </a:pPr>
            <a:r>
              <a:rPr lang="it-IT" sz="1700" dirty="0"/>
              <a:t>Gli USR pubblicano entro il 2 settembre 2020, gli elenchi degli aspiranti, graduati sulla base dei punteggi di cui all’articolo 4, comma 3 del D.M. 8 giugno 2020 n. 25 </a:t>
            </a:r>
            <a:r>
              <a:rPr lang="it-IT" sz="1700" i="1" dirty="0"/>
              <a:t>(3. Il punteggio, le preferenze e le precedenze possedute, già registrate al sistema informativo ai sensi dell’articolo 3, sono visualizzate e salvate nella base dati dell’istanza) </a:t>
            </a:r>
            <a:r>
              <a:rPr lang="it-IT" sz="1700" dirty="0"/>
              <a:t>suddivisi per ciascuna delle procedure di cui al comma 2 dell’articolo 5 del suddetto decreto </a:t>
            </a:r>
            <a:r>
              <a:rPr lang="it-IT" sz="1700" i="1" dirty="0"/>
              <a:t>(2. Le assunzioni a tempo indeterminato di cui al presente decreto riguardano tutte le graduatorie e sono disposte rispettando la ripartizione al cinquanta per cento tra le graduatorie concorsuali, cui viene comunque attribuito l’eventuale posto dispari, e le GAE).</a:t>
            </a:r>
          </a:p>
          <a:p>
            <a:pPr lvl="1" algn="just">
              <a:lnSpc>
                <a:spcPct val="100000"/>
              </a:lnSpc>
              <a:spcBef>
                <a:spcPts val="0"/>
              </a:spcBef>
              <a:spcAft>
                <a:spcPts val="0"/>
              </a:spcAft>
              <a:buFont typeface="Courier New" panose="02070309020205020404" pitchFamily="49" charset="0"/>
              <a:buChar char="o"/>
            </a:pPr>
            <a:r>
              <a:rPr lang="it-IT" sz="1700" dirty="0"/>
              <a:t>Dispongono, entro il 7 settembre 2020, le assunzioni a tempo indeterminato, con decorrenza giuridica a partire dal 1° settembre dell’anno scolastico di riferimento, dei soggetti che risultano in posizione utile.</a:t>
            </a:r>
          </a:p>
          <a:p>
            <a:pPr lvl="1">
              <a:buFont typeface="Courier New" panose="02070309020205020404" pitchFamily="49" charset="0"/>
              <a:buChar char="o"/>
            </a:pPr>
            <a:endParaRPr lang="it-IT" sz="1700" dirty="0"/>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4523" y="184221"/>
            <a:ext cx="1875012" cy="917643"/>
          </a:xfrm>
          <a:prstGeom prst="rect">
            <a:avLst/>
          </a:prstGeom>
        </p:spPr>
      </p:pic>
      <p:pic>
        <p:nvPicPr>
          <p:cNvPr id="2" name="Immagine 1"/>
          <p:cNvPicPr>
            <a:picLocks noChangeAspect="1"/>
          </p:cNvPicPr>
          <p:nvPr/>
        </p:nvPicPr>
        <p:blipFill>
          <a:blip r:embed="rId3"/>
          <a:stretch>
            <a:fillRect/>
          </a:stretch>
        </p:blipFill>
        <p:spPr>
          <a:xfrm>
            <a:off x="11439535" y="6425098"/>
            <a:ext cx="481626" cy="493819"/>
          </a:xfrm>
          <a:prstGeom prst="rect">
            <a:avLst/>
          </a:prstGeom>
        </p:spPr>
      </p:pic>
    </p:spTree>
    <p:extLst>
      <p:ext uri="{BB962C8B-B14F-4D97-AF65-F5344CB8AC3E}">
        <p14:creationId xmlns:p14="http://schemas.microsoft.com/office/powerpoint/2010/main" val="1066799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3">
            <a:extLst>
              <a:ext uri="{FF2B5EF4-FFF2-40B4-BE49-F238E27FC236}">
                <a16:creationId xmlns:a16="http://schemas.microsoft.com/office/drawing/2014/main" xmlns="" id="{5F0977C3-BD7D-4617-8DF1-56211456D512}"/>
              </a:ext>
            </a:extLst>
          </p:cNvPr>
          <p:cNvSpPr txBox="1">
            <a:spLocks/>
          </p:cNvSpPr>
          <p:nvPr/>
        </p:nvSpPr>
        <p:spPr>
          <a:xfrm>
            <a:off x="597408" y="1487424"/>
            <a:ext cx="10924444" cy="4657344"/>
          </a:xfrm>
          <a:prstGeom prst="rect">
            <a:avLst/>
          </a:prstGeom>
        </p:spPr>
        <p:txBody>
          <a:bodyPr rtlCol="0"/>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00000"/>
              </a:lnSpc>
              <a:spcBef>
                <a:spcPts val="0"/>
              </a:spcBef>
              <a:spcAft>
                <a:spcPts val="0"/>
              </a:spcAft>
              <a:buSzPct val="105000"/>
              <a:buNone/>
            </a:pPr>
            <a:r>
              <a:rPr lang="it-IT" sz="1800" dirty="0"/>
              <a:t>Nel caso in cui gli elenchi non contengano un numero sufficiente di aspiranti provenienti dalle GAE per la copertura dei relativi posti, si procede all’immissione in ruolo attingendo dalle altre graduatorie e viceversa.</a:t>
            </a:r>
          </a:p>
          <a:p>
            <a:pPr marL="0" indent="0" algn="just">
              <a:lnSpc>
                <a:spcPct val="100000"/>
              </a:lnSpc>
              <a:spcBef>
                <a:spcPts val="0"/>
              </a:spcBef>
              <a:spcAft>
                <a:spcPts val="0"/>
              </a:spcAft>
              <a:buSzPct val="105000"/>
              <a:buNone/>
            </a:pPr>
            <a:endParaRPr lang="it-IT" sz="1800" dirty="0"/>
          </a:p>
          <a:p>
            <a:pPr marL="0" indent="0" algn="just">
              <a:lnSpc>
                <a:spcPct val="100000"/>
              </a:lnSpc>
              <a:spcBef>
                <a:spcPts val="0"/>
              </a:spcBef>
              <a:spcAft>
                <a:spcPts val="0"/>
              </a:spcAft>
              <a:buSzPct val="105000"/>
              <a:buNone/>
            </a:pPr>
            <a:r>
              <a:rPr lang="it-IT" sz="1800" dirty="0"/>
              <a:t>I dirigenti dei competenti uffici dell’USR procedono all’individuazione dei soggetti aventi titolo all’immissione in ruolo. In caso di accettazione o rinuncia sul posto individuato, l’aspirante decade dalle altre procedure di chiamata di cui al richiamato decreto. In caso di rinuncia non si dà luogo a rifacimento delle procedure già espletate, ma allo scorrimento delle posizioni dai rispettivi elenchi. Al termine della procedura, gli elenchi cessano di avere efficacia.</a:t>
            </a:r>
          </a:p>
          <a:p>
            <a:pPr marL="0" indent="0" algn="just">
              <a:lnSpc>
                <a:spcPct val="100000"/>
              </a:lnSpc>
              <a:spcBef>
                <a:spcPts val="0"/>
              </a:spcBef>
              <a:spcAft>
                <a:spcPts val="0"/>
              </a:spcAft>
              <a:buSzPct val="105000"/>
              <a:buNone/>
            </a:pPr>
            <a:endParaRPr lang="it-IT" sz="1800" dirty="0"/>
          </a:p>
          <a:p>
            <a:pPr marL="0" indent="0" algn="just">
              <a:lnSpc>
                <a:spcPct val="100000"/>
              </a:lnSpc>
              <a:spcBef>
                <a:spcPts val="0"/>
              </a:spcBef>
              <a:spcAft>
                <a:spcPts val="0"/>
              </a:spcAft>
              <a:buSzPct val="105000"/>
              <a:buNone/>
            </a:pPr>
            <a:r>
              <a:rPr lang="it-IT" sz="2200" b="1" dirty="0"/>
              <a:t>4.  </a:t>
            </a:r>
            <a:r>
              <a:rPr lang="it-IT" sz="1800" dirty="0"/>
              <a:t>Terminate le immissioni in ruolo della procedura “per chiamata”, dovranno essere avviate immediatamente le operazioni di conferimento supplenze da GAE e GPS, da concludersi entro il giorno 14 settembre 2020.</a:t>
            </a:r>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50226" y="184221"/>
            <a:ext cx="1875012" cy="917643"/>
          </a:xfrm>
          <a:prstGeom prst="rect">
            <a:avLst/>
          </a:prstGeom>
        </p:spPr>
      </p:pic>
      <p:pic>
        <p:nvPicPr>
          <p:cNvPr id="5" name="Immagine 4"/>
          <p:cNvPicPr>
            <a:picLocks noChangeAspect="1"/>
          </p:cNvPicPr>
          <p:nvPr/>
        </p:nvPicPr>
        <p:blipFill>
          <a:blip r:embed="rId3"/>
          <a:stretch>
            <a:fillRect/>
          </a:stretch>
        </p:blipFill>
        <p:spPr>
          <a:xfrm>
            <a:off x="11399991" y="6400757"/>
            <a:ext cx="481626" cy="493819"/>
          </a:xfrm>
          <a:prstGeom prst="rect">
            <a:avLst/>
          </a:prstGeom>
        </p:spPr>
      </p:pic>
    </p:spTree>
    <p:extLst>
      <p:ext uri="{BB962C8B-B14F-4D97-AF65-F5344CB8AC3E}">
        <p14:creationId xmlns:p14="http://schemas.microsoft.com/office/powerpoint/2010/main" val="4222653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immagine 8" descr="Bambini a un tavolo che guardano un blocco appunti">
            <a:extLst>
              <a:ext uri="{FF2B5EF4-FFF2-40B4-BE49-F238E27FC236}">
                <a16:creationId xmlns:a16="http://schemas.microsoft.com/office/drawing/2014/main" xmlns="" id="{F1EACC03-9DC7-4C77-9BAE-11CBF767B58D}"/>
              </a:ext>
            </a:extLst>
          </p:cNvPr>
          <p:cNvPicPr>
            <a:picLocks noGrp="1" noChangeAspect="1"/>
          </p:cNvPicPr>
          <p:nvPr>
            <p:ph type="pic" sz="quarter" idx="15"/>
          </p:nvPr>
        </p:nvPicPr>
        <p:blipFill rotWithShape="1">
          <a:blip r:embed="rId3">
            <a:extLst>
              <a:ext uri="{28A0092B-C50C-407E-A947-70E740481C1C}">
                <a14:useLocalDpi xmlns:a14="http://schemas.microsoft.com/office/drawing/2010/main" val="0"/>
              </a:ext>
            </a:extLst>
          </a:blip>
          <a:srcRect/>
          <a:stretch/>
        </p:blipFill>
        <p:spPr/>
      </p:pic>
      <p:sp>
        <p:nvSpPr>
          <p:cNvPr id="2" name="Titolo 1">
            <a:extLst>
              <a:ext uri="{FF2B5EF4-FFF2-40B4-BE49-F238E27FC236}">
                <a16:creationId xmlns:a16="http://schemas.microsoft.com/office/drawing/2014/main" xmlns="" id="{2FF535A0-9A52-40AD-972C-D0F96C905295}"/>
              </a:ext>
            </a:extLst>
          </p:cNvPr>
          <p:cNvSpPr>
            <a:spLocks noGrp="1"/>
          </p:cNvSpPr>
          <p:nvPr>
            <p:ph type="ctrTitle"/>
          </p:nvPr>
        </p:nvSpPr>
        <p:spPr/>
        <p:txBody>
          <a:bodyPr rtlCol="0">
            <a:noAutofit/>
          </a:bodyPr>
          <a:lstStyle/>
          <a:p>
            <a:pPr>
              <a:lnSpc>
                <a:spcPts val="2940"/>
              </a:lnSpc>
            </a:pPr>
            <a:r>
              <a:rPr lang="it-IT" sz="2200" dirty="0"/>
              <a:t>SUGGERIMENTI OPERATIVI </a:t>
            </a:r>
            <a:br>
              <a:rPr lang="it-IT" sz="2200" dirty="0"/>
            </a:br>
            <a:r>
              <a:rPr lang="it-IT" sz="2200" dirty="0"/>
              <a:t>PER GLI ASPIRANTI </a:t>
            </a:r>
            <a:br>
              <a:rPr lang="it-IT" sz="2200" dirty="0"/>
            </a:br>
            <a:r>
              <a:rPr lang="it-IT" sz="2200" dirty="0"/>
              <a:t>ALLE IMMISSIONI </a:t>
            </a:r>
            <a:r>
              <a:rPr lang="it-IT" sz="2200"/>
              <a:t>IN RUOLO</a:t>
            </a:r>
            <a:endParaRPr lang="it-IT" sz="2200" dirty="0"/>
          </a:p>
        </p:txBody>
      </p:sp>
      <p:sp>
        <p:nvSpPr>
          <p:cNvPr id="3" name="Sottotitolo 2">
            <a:extLst>
              <a:ext uri="{FF2B5EF4-FFF2-40B4-BE49-F238E27FC236}">
                <a16:creationId xmlns:a16="http://schemas.microsoft.com/office/drawing/2014/main" xmlns="" id="{5A81143F-FBEE-4565-886D-08852310C84F}"/>
              </a:ext>
            </a:extLst>
          </p:cNvPr>
          <p:cNvSpPr>
            <a:spLocks noGrp="1"/>
          </p:cNvSpPr>
          <p:nvPr>
            <p:ph type="subTitle" idx="1"/>
          </p:nvPr>
        </p:nvSpPr>
        <p:spPr>
          <a:xfrm rot="720000">
            <a:off x="8126323" y="5127866"/>
            <a:ext cx="3963590" cy="858767"/>
          </a:xfrm>
        </p:spPr>
        <p:txBody>
          <a:bodyPr rtlCol="0"/>
          <a:lstStyle/>
          <a:p>
            <a:r>
              <a:rPr lang="it-IT" dirty="0"/>
              <a:t>ANNO SCOLASTICO 2020/21</a:t>
            </a:r>
          </a:p>
        </p:txBody>
      </p:sp>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2626" y="197439"/>
            <a:ext cx="1875012" cy="917643"/>
          </a:xfrm>
          <a:prstGeom prst="rect">
            <a:avLst/>
          </a:prstGeom>
        </p:spPr>
      </p:pic>
    </p:spTree>
    <p:extLst>
      <p:ext uri="{BB962C8B-B14F-4D97-AF65-F5344CB8AC3E}">
        <p14:creationId xmlns:p14="http://schemas.microsoft.com/office/powerpoint/2010/main" val="2876716035"/>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Tema di Office">
  <a:themeElements>
    <a:clrScheme name="Custom 22">
      <a:dk1>
        <a:srgbClr val="9D0F00"/>
      </a:dk1>
      <a:lt1>
        <a:sysClr val="window" lastClr="FFFFFF"/>
      </a:lt1>
      <a:dk2>
        <a:srgbClr val="D30F00"/>
      </a:dk2>
      <a:lt2>
        <a:srgbClr val="C07400"/>
      </a:lt2>
      <a:accent1>
        <a:srgbClr val="005CC9"/>
      </a:accent1>
      <a:accent2>
        <a:srgbClr val="008EDC"/>
      </a:accent2>
      <a:accent3>
        <a:srgbClr val="3DA800"/>
      </a:accent3>
      <a:accent4>
        <a:srgbClr val="4D4D4D"/>
      </a:accent4>
      <a:accent5>
        <a:srgbClr val="FFAA00"/>
      </a:accent5>
      <a:accent6>
        <a:srgbClr val="1F7100"/>
      </a:accent6>
      <a:hlink>
        <a:srgbClr val="D30F00"/>
      </a:hlink>
      <a:folHlink>
        <a:srgbClr val="D30F00"/>
      </a:folHlink>
    </a:clrScheme>
    <a:fontScheme name="Custom 22">
      <a:majorFont>
        <a:latin typeface="Comic Sans MS"/>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tx1"/>
            </a:gs>
            <a:gs pos="100000">
              <a:schemeClr val="tx2"/>
            </a:gs>
          </a:gsLst>
          <a:lin ang="360000" scaled="0"/>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_30478488_TF66931380" id="{F86EEF69-FB6B-4AA0-B50F-76971884A458}" vid="{7C0D3DD6-7266-42CB-8F1A-7D06DA5690B7}"/>
    </a:ext>
  </a:extLst>
</a:theme>
</file>

<file path=ppt/theme/theme3.xml><?xml version="1.0" encoding="utf-8"?>
<a:theme xmlns:a="http://schemas.openxmlformats.org/drawingml/2006/main" name="1_Tema di Office">
  <a:themeElements>
    <a:clrScheme name="MSFT_04_Education">
      <a:dk1>
        <a:sysClr val="windowText" lastClr="000000"/>
      </a:dk1>
      <a:lt1>
        <a:sysClr val="window" lastClr="FFFFFF"/>
      </a:lt1>
      <a:dk2>
        <a:srgbClr val="44546A"/>
      </a:dk2>
      <a:lt2>
        <a:srgbClr val="E7E6E6"/>
      </a:lt2>
      <a:accent1>
        <a:srgbClr val="B2606E"/>
      </a:accent1>
      <a:accent2>
        <a:srgbClr val="0F3955"/>
      </a:accent2>
      <a:accent3>
        <a:srgbClr val="FFC000"/>
      </a:accent3>
      <a:accent4>
        <a:srgbClr val="BF678E"/>
      </a:accent4>
      <a:accent5>
        <a:srgbClr val="731F1C"/>
      </a:accent5>
      <a:accent6>
        <a:srgbClr val="7A9E56"/>
      </a:accent6>
      <a:hlink>
        <a:srgbClr val="00B0F0"/>
      </a:hlink>
      <a:folHlink>
        <a:srgbClr val="595959"/>
      </a:folHlink>
    </a:clrScheme>
    <a:fontScheme name="MSFT_04_Education">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_30478224_TF00475556" id="{97224414-73CF-415E-9643-8AA7D33D002D}" vid="{550B97C1-CA5D-44CA-938D-6C63D2D732A8}"/>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378</TotalTime>
  <Words>2070</Words>
  <Application>Microsoft Office PowerPoint</Application>
  <PresentationFormat>Personalizzato</PresentationFormat>
  <Paragraphs>83</Paragraphs>
  <Slides>17</Slides>
  <Notes>2</Notes>
  <HiddenSlides>0</HiddenSlides>
  <MMClips>0</MMClips>
  <ScaleCrop>false</ScaleCrop>
  <HeadingPairs>
    <vt:vector size="4" baseType="variant">
      <vt:variant>
        <vt:lpstr>Tema</vt:lpstr>
      </vt:variant>
      <vt:variant>
        <vt:i4>3</vt:i4>
      </vt:variant>
      <vt:variant>
        <vt:lpstr>Titoli diapositive</vt:lpstr>
      </vt:variant>
      <vt:variant>
        <vt:i4>17</vt:i4>
      </vt:variant>
    </vt:vector>
  </HeadingPairs>
  <TitlesOfParts>
    <vt:vector size="20" baseType="lpstr">
      <vt:lpstr>Retrospettivo</vt: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SUGGERIMENTI OPERATIVI  PER GLI ASPIRANTI  ALLE IMMISSIONI IN RUOLO</vt:lpstr>
      <vt:lpstr>Presentazione standard di PowerPoint</vt:lpstr>
      <vt:lpstr>Presentazione standard di PowerPoint</vt:lpstr>
      <vt:lpstr>Presentazione standard di PowerPoint</vt:lpstr>
      <vt:lpstr>Presentazione standard di PowerPoint</vt:lpstr>
      <vt:lpstr>SINTESI  E TEMPISTICA  DELLE OPERAZIONI</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di istituzione  delle graduatorie provinciali  e di istituto di cui all’articolo 4, commi 6- bis e 6-ter,  della legge 3 maggio 1999,  n. 124 e di conferimento  delle relative supplenze  per il personale docente  ed educativo</dc:title>
  <dc:creator>Silvestri</dc:creator>
  <cp:lastModifiedBy>Rita Biancifiori</cp:lastModifiedBy>
  <cp:revision>55</cp:revision>
  <dcterms:created xsi:type="dcterms:W3CDTF">2020-07-22T09:25:34Z</dcterms:created>
  <dcterms:modified xsi:type="dcterms:W3CDTF">2020-08-12T08:23:52Z</dcterms:modified>
</cp:coreProperties>
</file>